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337B9A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A3C4D2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337B9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337B9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Wells Township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Wells Township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Wells Township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Wells Township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E5F6FD"/>
          </a:solidFill>
          <a:ln w="12700">
            <a:solidFill>
              <a:srgbClr val="E5F6FD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E5F6FD"/>
          </a:solidFill>
          <a:ln w="12700">
            <a:solidFill>
              <a:srgbClr val="E5F6FD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E5F6FD"/>
          </a:solidFill>
          <a:ln w="12700">
            <a:solidFill>
              <a:srgbClr val="E5F6FD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Wells Township School District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337B9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7B9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Wells Township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2026-09-10T23:12:04Z</dcterms:created>
  <dcterms:modified xsi:type="dcterms:W3CDTF">2026-09-10T23:12:04Z</dcterms:modified>
</cp:coreProperties>
</file>