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0020D0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8C9BEA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0020D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0020D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Superior Central School District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Superior Central School District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Superior Central School District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Superior Central School District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D9DEF8"/>
          </a:solidFill>
          <a:ln w="12700">
            <a:solidFill>
              <a:srgbClr val="D9DEF8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D9DEF8"/>
          </a:solidFill>
          <a:ln w="12700">
            <a:solidFill>
              <a:srgbClr val="D9DEF8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D9DEF8"/>
          </a:solidFill>
          <a:ln w="12700">
            <a:solidFill>
              <a:srgbClr val="D9DEF8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Superior Central School District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0020D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E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E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E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E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20D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Superior Central School District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2026-09-10T23:12:01Z</dcterms:created>
  <dcterms:modified xsi:type="dcterms:W3CDTF">2026-09-10T23:12:01Z</dcterms:modified>
</cp:coreProperties>
</file>