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Default Extension="jpg" ContentType="image/jpg"/>
  <Default Extension="svg" ContentType="image/svg+xml"/>
  <Default Extension="png" ContentType="image/png"/>
  <Default Extension="gif" ContentType="image/gif"/>
  <Default Extension="m4v" ContentType="video/mp4"/>
  <Default Extension="mp4" ContentType="video/mp4"/>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notesMasters/notesMaster1.xml" ContentType="application/vnd.openxmlformats-officedocument.presentationml.notesMaster+xml"/>
  <Override PartName="/ppt/slideMasters/slideMaster1.xml" ContentType="application/vnd.openxmlformats-officedocument.presentationml.slideMaster+xml"/>
  <Override PartName="/ppt/slides/slide1.xml" ContentType="application/vnd.openxmlformats-officedocument.presentationml.slide+xml"/>
  <Override PartName="/ppt/slideMasters/slideMaster2.xml" ContentType="application/vnd.openxmlformats-officedocument.presentationml.slideMaster+xml"/>
  <Override PartName="/ppt/slides/slide2.xml" ContentType="application/vnd.openxmlformats-officedocument.presentationml.slide+xml"/>
  <Override PartName="/ppt/slideMasters/slideMaster3.xml" ContentType="application/vnd.openxmlformats-officedocument.presentationml.slideMaster+xml"/>
  <Override PartName="/ppt/slides/slide3.xml" ContentType="application/vnd.openxmlformats-officedocument.presentationml.slide+xml"/>
  <Override PartName="/ppt/slideMasters/slideMaster4.xml" ContentType="application/vnd.openxmlformats-officedocument.presentationml.slideMaster+xml"/>
  <Override PartName="/ppt/slides/slide4.xml" ContentType="application/vnd.openxmlformats-officedocument.presentationml.slide+xml"/>
  <Override PartName="/ppt/slideMasters/slideMaster5.xml" ContentType="application/vnd.openxmlformats-officedocument.presentationml.slideMaster+xml"/>
  <Override PartName="/ppt/slides/slide5.xml" ContentType="application/vnd.openxmlformats-officedocument.presentationml.slide+xml"/>
  <Override PartName="/ppt/slideMasters/slideMaster6.xml" ContentType="application/vnd.openxmlformats-officedocument.presentationml.slideMaster+xml"/>
  <Override PartName="/ppt/slides/slide6.xml" ContentType="application/vnd.openxmlformats-officedocument.presentationml.slide+xml"/>
  <Override PartName="/ppt/slideMasters/slideMaster7.xml" ContentType="application/vnd.openxmlformats-officedocument.presentationml.slideMaster+xml"/>
  <Override PartName="/ppt/slides/slide7.xml" ContentType="application/vnd.openxmlformats-officedocument.presentationml.slide+xml"/>
  <Override PartName="/ppt/slideMasters/slideMaster8.xml" ContentType="application/vnd.openxmlformats-officedocument.presentationml.slideMaster+xml"/>
  <Override PartName="/ppt/slides/slide8.xml" ContentType="application/vnd.openxmlformats-officedocument.presentationml.slide+xml"/>
  <Override PartName="/ppt/slideMasters/slideMaster9.xml" ContentType="application/vnd.openxmlformats-officedocument.presentationml.slideMaster+xml"/>
  <Override PartName="/ppt/slides/slide9.xml" ContentType="application/vnd.openxmlformats-officedocument.presentationml.slide+xml"/>
  <Override PartName="/ppt/slideMasters/slideMaster10.xml" ContentType="application/vnd.openxmlformats-officedocument.presentationml.slideMaster+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
		<Relationship Id="rId1" Type="http://schemas.openxmlformats.org/officeDocument/2006/relationships/extended-properties" Target="docProps/app.xml"/>
		<Relationship Id="rId2" Type="http://schemas.openxmlformats.org/package/2006/relationships/metadata/core-properties" Target="docProps/core.xml"/>
		<Relationship Id="rId3" Type="http://schemas.openxmlformats.org/officeDocument/2006/relationships/officeDocument" Target="ppt/presentation.xml"/>
		</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notesMasterIdLst>
    <p:notesMasterId r:id="rId12"/>
  </p:notesMaster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1"/>
    <p:restoredTop sz="94610"/>
  </p:normalViewPr>
  <p:slideViewPr>
    <p:cSldViewPr snapToGrid="0" snapToObjects="1">
      <p:cViewPr varScale="1">
        <p:scale>
          <a:sx n="136" d="100"/>
          <a:sy n="136" d="100"/>
        </p:scale>
        <p:origin x="216" y="31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notesMaster" Target="notesMasters/notesMaster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s>
</file>

<file path=ppt/notesMasters/_rels/notesMaster1.xml.rels><?xml version="1.0" encoding="UTF-8" standalone="yes"?>
<Relationships xmlns="http://schemas.openxmlformats.org/package/2006/relationships">
		<Relationship Id="rId1" Type="http://schemas.openxmlformats.org/officeDocument/2006/relationships/theme" Target="../theme/theme1.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82F153-3F37-0F45-9E97-73ACFA13230C}" type="datetimeFigureOut">
              <a:rPr lang="en-US"/>
              <a:t>7/23/19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E5E9CC1-C706-0F49-92D6-E571CC5EEA8F}" type="slidenum">
              <a:rPr lang="en-US"/>
              <a:t>‹#›</a:t>
            </a:fld>
            <a:endParaRPr lang="en-US"/>
          </a:p>
        </p:txBody>
      </p:sp>
    </p:spTree>
    <p:extLst>
      <p:ext uri="{BB962C8B-B14F-4D97-AF65-F5344CB8AC3E}">
        <p14:creationId xmlns:p14="http://schemas.microsoft.com/office/powerpoint/2010/main" val="10240869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xml"/>
		</Relationships>
</file>

<file path=ppt/notesSlides/_rels/notesSlide10.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10.xml"/>
		</Relationships>
</file>

<file path=ppt/notesSlides/_rels/notesSlide2.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2.xml"/>
		</Relationships>
</file>

<file path=ppt/notesSlides/_rels/notesSlide3.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3.xml"/>
		</Relationships>
</file>

<file path=ppt/notesSlides/_rels/notesSlide4.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4.xml"/>
		</Relationships>
</file>

<file path=ppt/notesSlides/_rels/notesSlide5.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5.xml"/>
		</Relationships>
</file>

<file path=ppt/notesSlides/_rels/notesSlide6.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6.xml"/>
		</Relationships>
</file>

<file path=ppt/notesSlides/_rels/notesSlide7.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7.xml"/>
		</Relationships>
</file>

<file path=ppt/notesSlides/_rels/notesSlide8.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8.xml"/>
		</Relationships>
</file>

<file path=ppt/notesSlides/_rels/notesSlide9.xml.rels><?xml version="1.0" encoding="UTF-8" standalone="yes"?>
		<Relationships xmlns="http://schemas.openxmlformats.org/package/2006/relationships">
			<Relationship Id="rId1" Type="http://schemas.openxmlformats.org/officeDocument/2006/relationships/notesMaster" Target="../notesMasters/notesMaster1.xml"/>
			<Relationship Id="rId2" Type="http://schemas.openxmlformats.org/officeDocument/2006/relationships/slide" Target="../slides/slide9.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Accessible template. Every text box on these slides is a layout placeholder, so slide titles appear in Outline View and screen readers read them first. To add a slide, use Home &gt; New Slide and pick a layout from this file. Say aloud everything that is on the slide when presenting.</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End with contact information as text, not as an image.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10</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objectives aloud. Keep six or fewer lines per slide and never shrink text below 18 point; this layout uses 24 point.</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three tinted cards are part of the slide layout, so screen readers skip them and read the headings and text in order: card 1, card 2, card 3. The numbers in the headings carry the sequence, not the position on the screen.</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Two-column layout. Reading order is title, left heading, left text, right heading, right text. Do not add extra text boxes; use the placeholders.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Right-click the picture and choose View Alt Text. Write one or two sentences that give a student who cannot see the image the same information. If the image is only decorative, check "Mark as decorative."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 tables simple: one header row, no merged cells, no blank cells. If data needs a chart, add a native PowerPoint chart and give it alt text or a data table.</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Read the question and every choice aloud. Letters (A, B, C, D) label the choices instead of color or position, so students who use screen readers or who are colorblind can answer.</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Section header slides break a long lesson into parts. They also give a natural pause to check that everyone can access the next materials.</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Offer more than one way to respond. Post the deck to the learning management system as the original PowerPoint file so students can use their own assistive technology.</a:t>
            </a:r>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image" Target="../media/image-1002-1.png"/><Relationship Id="rId2" Type="http://schemas.openxmlformats.org/officeDocument/2006/relationships/image" Target="../media/image-1002-2.png"/><Relationship Id="rId3"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image" Target="../media/image-1003-1.png"/><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image" Target="../media/image-1009-1.png"/><Relationship Id="rId2" Type="http://schemas.openxmlformats.org/officeDocument/2006/relationships/image" Target="../media/image-1009-2.png"/><Relationship Id="rId3"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rgbClr val="9E6A3F"/>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128016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645920"/>
          </a:xfrm>
          <a:prstGeom prst="rect">
            <a:avLst/>
          </a:prstGeom>
          <a:noFill/>
          <a:ln/>
        </p:spPr>
        <p:txBody>
          <a:bodyPr wrap="square" rtlCol="0"/>
          <a:lstStyle>
            <a:lvl1pPr algn="l" indent="0" marL="0">
              <a:buNone/>
              <a:defRPr lang="en-US" sz="4400" b="1" dirty="0">
                <a:solidFill>
                  <a:srgbClr val="FFFFFF"/>
                </a:solidFill>
                <a:latin typeface="Arial" pitchFamily="34" charset="0"/>
                <a:ea typeface="Arial" pitchFamily="34" charset="-122"/>
                <a:cs typeface="Arial" pitchFamily="34" charset="-120"/>
              </a:defRPr>
            </a:lvl1pPr>
          </a:lstStyle>
          <a:p>
            <a:pPr algn="l" indent="0" marL="0">
              <a:buNone/>
            </a:pPr>
            <a:r>
              <a:rPr lang="en-US" sz="4400" b="1" dirty="0">
                <a:solidFill>
                  <a:srgbClr val="FFFFFF"/>
                </a:solidFill>
                <a:latin typeface="Arial" pitchFamily="34" charset="0"/>
                <a:ea typeface="Arial" pitchFamily="34" charset="-122"/>
                <a:cs typeface="Arial" pitchFamily="34" charset="-120"/>
              </a:rPr>
              <a:t>Click to add presentation title</a:t>
            </a:r>
            <a:endParaRPr lang="en-US" sz="4400" dirty="0"/>
          </a:p>
        </p:txBody>
      </p:sp>
      <p:sp>
        <p:nvSpPr>
          <p:cNvPr id="5" name="Content Placeholder 1"/>
          <p:cNvSpPr/>
          <p:nvPr>
            <p:ph idx="103" type="body" hasCustomPrompt="1"/>
          </p:nvPr>
        </p:nvSpPr>
        <p:spPr>
          <a:xfrm>
            <a:off x="731520" y="3611880"/>
            <a:ext cx="10698480" cy="822960"/>
          </a:xfrm>
          <a:prstGeom prst="rect">
            <a:avLst/>
          </a:prstGeom>
          <a:noFill/>
          <a:ln/>
        </p:spPr>
        <p:txBody>
          <a:bodyPr wrap="square" rtlCol="0"/>
          <a:lstStyle>
            <a:lvl1pPr algn="l" indent="0" marL="0">
              <a:buNone/>
              <a:defRPr lang="en-US" sz="2800" dirty="0">
                <a:solidFill>
                  <a:srgbClr val="FFFFFF"/>
                </a:solidFill>
                <a:latin typeface="Arial" pitchFamily="34" charset="0"/>
                <a:ea typeface="Arial" pitchFamily="34" charset="-122"/>
                <a:cs typeface="Arial" pitchFamily="34" charset="-120"/>
              </a:defRPr>
            </a:lvl1pPr>
          </a:lstStyle>
          <a:p>
            <a:pPr algn="l" indent="0" marL="0">
              <a:buNone/>
            </a:pPr>
            <a:r>
              <a:rPr lang="en-US" sz="2800" dirty="0">
                <a:solidFill>
                  <a:srgbClr val="FFFFFF"/>
                </a:solidFill>
                <a:latin typeface="Arial" pitchFamily="34" charset="0"/>
                <a:ea typeface="Arial" pitchFamily="34" charset="-122"/>
                <a:cs typeface="Arial" pitchFamily="34" charset="-120"/>
              </a:rPr>
              <a:t>Click to add subtitle</a:t>
            </a:r>
            <a:endParaRPr lang="en-US" sz="2800" dirty="0"/>
          </a:p>
        </p:txBody>
      </p:sp>
      <p:sp>
        <p:nvSpPr>
          <p:cNvPr id="6" name="Content Placeholder 2"/>
          <p:cNvSpPr/>
          <p:nvPr>
            <p:ph idx="104" type="body" hasCustomPrompt="1"/>
          </p:nvPr>
        </p:nvSpPr>
        <p:spPr>
          <a:xfrm>
            <a:off x="731520" y="4663440"/>
            <a:ext cx="10698480" cy="914400"/>
          </a:xfrm>
          <a:prstGeom prst="rect">
            <a:avLst/>
          </a:prstGeom>
          <a:noFill/>
          <a:ln/>
        </p:spPr>
        <p:txBody>
          <a:bodyPr wrap="square" rtlCol="0"/>
          <a:lstStyle>
            <a:lvl1pPr algn="l" indent="0" marL="0">
              <a:buNone/>
              <a:defRPr lang="en-US" sz="2000" dirty="0">
                <a:solidFill>
                  <a:srgbClr val="FFFFFF"/>
                </a:solidFill>
                <a:latin typeface="Arial" pitchFamily="34" charset="0"/>
                <a:ea typeface="Arial" pitchFamily="34" charset="-122"/>
                <a:cs typeface="Arial" pitchFamily="34" charset="-120"/>
              </a:defRPr>
            </a:lvl1pPr>
          </a:lstStyle>
          <a:p>
            <a:pPr algn="l" indent="0" marL="0">
              <a:buNone/>
            </a:pPr>
            <a:r>
              <a:rPr lang="en-US" sz="2000" dirty="0">
                <a:solidFill>
                  <a:srgbClr val="FFFFFF"/>
                </a:solidFill>
                <a:latin typeface="Arial" pitchFamily="34" charset="0"/>
                <a:ea typeface="Arial" pitchFamily="34" charset="-122"/>
                <a:cs typeface="Arial" pitchFamily="34" charset="-120"/>
              </a:rPr>
              <a:t>Presenter name, role, and date</a:t>
            </a:r>
            <a:endParaRPr lang="en-US" sz="20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1002</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bg>
      <p:bgPr>
        <a:solidFill>
          <a:srgbClr val="9E6A3F"/>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1463040" y="3840480"/>
            <a:ext cx="4023360" cy="4023360"/>
          </a:xfrm>
          <a:prstGeom prst="rect">
            <a:avLst/>
          </a:prstGeom>
        </p:spPr>
      </p:pic>
      <p:sp>
        <p:nvSpPr>
          <p:cNvPr id="3" name="Title Placeholder"/>
          <p:cNvSpPr/>
          <p:nvPr>
            <p:ph idx="101" type="title" hasCustomPrompt="1"/>
          </p:nvPr>
        </p:nvSpPr>
        <p:spPr>
          <a:xfrm>
            <a:off x="731520" y="219456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section title</a:t>
            </a:r>
            <a:endParaRPr lang="en-US" sz="4000" dirty="0"/>
          </a:p>
        </p:txBody>
      </p:sp>
      <p:sp>
        <p:nvSpPr>
          <p:cNvPr id="4" name="Content Placeholder 1"/>
          <p:cNvSpPr/>
          <p:nvPr>
            <p:ph idx="102" type="body" hasCustomPrompt="1"/>
          </p:nvPr>
        </p:nvSpPr>
        <p:spPr>
          <a:xfrm>
            <a:off x="731520" y="3703320"/>
            <a:ext cx="10698480" cy="1097280"/>
          </a:xfrm>
          <a:prstGeom prst="rect">
            <a:avLst/>
          </a:prstGeom>
          <a:noFill/>
          <a:ln/>
        </p:spPr>
        <p:txBody>
          <a:bodyPr wrap="square" rtlCol="0"/>
          <a:lstStyle>
            <a:lvl1pPr algn="l" indent="0" marL="0">
              <a:buNone/>
              <a:defRPr lang="en-US" sz="2400" dirty="0">
                <a:solidFill>
                  <a:srgbClr val="FFFFFF"/>
                </a:solidFill>
                <a:latin typeface="Arial" pitchFamily="34" charset="0"/>
                <a:ea typeface="Arial" pitchFamily="34" charset="-122"/>
                <a:cs typeface="Arial" pitchFamily="34" charset="-120"/>
              </a:defRPr>
            </a:lvl1pPr>
          </a:lstStyle>
          <a:p>
            <a:pPr algn="l" indent="0" marL="0">
              <a:buNone/>
            </a:pPr>
            <a:r>
              <a:rPr lang="en-US" sz="2400" dirty="0">
                <a:solidFill>
                  <a:srgbClr val="FFFFFF"/>
                </a:solidFill>
                <a:latin typeface="Arial" pitchFamily="34" charset="0"/>
                <a:ea typeface="Arial" pitchFamily="34" charset="-122"/>
                <a:cs typeface="Arial" pitchFamily="34" charset="-120"/>
              </a:rPr>
              <a:t>Click to add a one-sentence description</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1003</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Title and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9E6A3F"/>
                </a:solidFill>
                <a:latin typeface="Arial" pitchFamily="34" charset="0"/>
                <a:ea typeface="Arial" pitchFamily="34" charset="-122"/>
                <a:cs typeface="Arial" pitchFamily="34" charset="-120"/>
              </a:defRPr>
            </a:lvl1pPr>
          </a:lstStyle>
          <a:p>
            <a:pPr algn="l" indent="0" marL="0">
              <a:buNone/>
            </a:pPr>
            <a:r>
              <a:rPr lang="en-US" sz="3600" b="1" dirty="0">
                <a:solidFill>
                  <a:srgbClr val="9E6A3F"/>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11064240" cy="4480560"/>
          </a:xfrm>
          <a:prstGeom prst="rect">
            <a:avLst/>
          </a:prstGeom>
          <a:noFill/>
          <a:ln/>
        </p:spPr>
        <p:txBody>
          <a:bodyPr wrap="square" rtlCol="0"/>
          <a:lstStyle>
            <a:lvl1pPr algn="l" indent="0" marL="0">
              <a:spcAft>
                <a:spcPts val="1000"/>
              </a:spcAft>
              <a:buNone/>
              <a:defRPr lang="en-US" sz="2400" dirty="0">
                <a:solidFill>
                  <a:srgbClr val="000000"/>
                </a:solidFill>
                <a:latin typeface="Arial" pitchFamily="34" charset="0"/>
                <a:ea typeface="Arial" pitchFamily="34" charset="-122"/>
                <a:cs typeface="Arial" pitchFamily="34" charset="-120"/>
              </a:defRPr>
            </a:lvl1pPr>
          </a:lstStyle>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Click to add text</a:t>
            </a:r>
            <a:endParaRPr lang="en-US" sz="2400" dirty="0"/>
          </a:p>
        </p:txBody>
      </p:sp>
      <p:sp>
        <p:nvSpPr>
          <p:cNvPr id="4"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1004</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wo Content">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9E6A3F"/>
                </a:solidFill>
                <a:latin typeface="Arial" pitchFamily="34" charset="0"/>
                <a:ea typeface="Arial" pitchFamily="34" charset="-122"/>
                <a:cs typeface="Arial" pitchFamily="34" charset="-120"/>
              </a:defRPr>
            </a:lvl1pPr>
          </a:lstStyle>
          <a:p>
            <a:pPr algn="l" indent="0" marL="0">
              <a:buNone/>
            </a:pPr>
            <a:r>
              <a:rPr lang="en-US" sz="3600" b="1" dirty="0">
                <a:solidFill>
                  <a:srgbClr val="9E6A3F"/>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394960" cy="548640"/>
          </a:xfrm>
          <a:prstGeom prst="rect">
            <a:avLst/>
          </a:prstGeom>
          <a:noFill/>
          <a:ln/>
        </p:spPr>
        <p:txBody>
          <a:bodyPr wrap="square" rtlCol="0"/>
          <a:lstStyle>
            <a:lvl1pPr algn="l" indent="0" marL="0">
              <a:buNone/>
              <a:defRPr lang="en-US" sz="2400" b="1" dirty="0">
                <a:solidFill>
                  <a:srgbClr val="9E6A3F"/>
                </a:solidFill>
                <a:latin typeface="Arial" pitchFamily="34" charset="0"/>
                <a:ea typeface="Arial" pitchFamily="34" charset="-122"/>
                <a:cs typeface="Arial" pitchFamily="34" charset="-120"/>
              </a:defRPr>
            </a:lvl1pPr>
          </a:lstStyle>
          <a:p>
            <a:pPr algn="l" indent="0" marL="0">
              <a:buNone/>
            </a:pPr>
            <a:r>
              <a:rPr lang="en-US" sz="2400" b="1" dirty="0">
                <a:solidFill>
                  <a:srgbClr val="9E6A3F"/>
                </a:solidFill>
                <a:latin typeface="Arial" pitchFamily="34" charset="0"/>
                <a:ea typeface="Arial" pitchFamily="34" charset="-122"/>
                <a:cs typeface="Arial" pitchFamily="34" charset="-120"/>
              </a:rPr>
              <a:t>Left column heading</a:t>
            </a:r>
            <a:endParaRPr lang="en-US" sz="2400" dirty="0"/>
          </a:p>
        </p:txBody>
      </p:sp>
      <p:sp>
        <p:nvSpPr>
          <p:cNvPr id="4" name="Content Placeholder 2"/>
          <p:cNvSpPr/>
          <p:nvPr>
            <p:ph idx="102" type="body" hasCustomPrompt="1"/>
          </p:nvPr>
        </p:nvSpPr>
        <p:spPr>
          <a:xfrm>
            <a:off x="54864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Left column text</a:t>
            </a:r>
            <a:endParaRPr lang="en-US" sz="2200" dirty="0"/>
          </a:p>
        </p:txBody>
      </p:sp>
      <p:sp>
        <p:nvSpPr>
          <p:cNvPr id="5" name="Content Placeholder 3"/>
          <p:cNvSpPr/>
          <p:nvPr>
            <p:ph idx="103" type="body" hasCustomPrompt="1"/>
          </p:nvPr>
        </p:nvSpPr>
        <p:spPr>
          <a:xfrm>
            <a:off x="6217920" y="1600200"/>
            <a:ext cx="5394960" cy="548640"/>
          </a:xfrm>
          <a:prstGeom prst="rect">
            <a:avLst/>
          </a:prstGeom>
          <a:noFill/>
          <a:ln/>
        </p:spPr>
        <p:txBody>
          <a:bodyPr wrap="square" rtlCol="0"/>
          <a:lstStyle>
            <a:lvl1pPr algn="l" indent="0" marL="0">
              <a:buNone/>
              <a:defRPr lang="en-US" sz="2400" b="1" dirty="0">
                <a:solidFill>
                  <a:srgbClr val="9E6A3F"/>
                </a:solidFill>
                <a:latin typeface="Arial" pitchFamily="34" charset="0"/>
                <a:ea typeface="Arial" pitchFamily="34" charset="-122"/>
                <a:cs typeface="Arial" pitchFamily="34" charset="-120"/>
              </a:defRPr>
            </a:lvl1pPr>
          </a:lstStyle>
          <a:p>
            <a:pPr algn="l" indent="0" marL="0">
              <a:buNone/>
            </a:pPr>
            <a:r>
              <a:rPr lang="en-US" sz="2400" b="1" dirty="0">
                <a:solidFill>
                  <a:srgbClr val="9E6A3F"/>
                </a:solidFill>
                <a:latin typeface="Arial" pitchFamily="34" charset="0"/>
                <a:ea typeface="Arial" pitchFamily="34" charset="-122"/>
                <a:cs typeface="Arial" pitchFamily="34" charset="-120"/>
              </a:rPr>
              <a:t>Right column heading</a:t>
            </a:r>
            <a:endParaRPr lang="en-US" sz="2400" dirty="0"/>
          </a:p>
        </p:txBody>
      </p:sp>
      <p:sp>
        <p:nvSpPr>
          <p:cNvPr id="6" name="Content Placeholder 4"/>
          <p:cNvSpPr/>
          <p:nvPr>
            <p:ph idx="104" type="body" hasCustomPrompt="1"/>
          </p:nvPr>
        </p:nvSpPr>
        <p:spPr>
          <a:xfrm>
            <a:off x="6217920" y="2194560"/>
            <a:ext cx="5394960" cy="388620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Right column text</a:t>
            </a:r>
            <a:endParaRPr lang="en-US" sz="2200" dirty="0"/>
          </a:p>
        </p:txBody>
      </p:sp>
      <p:sp>
        <p:nvSpPr>
          <p:cNvPr id="7"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1005</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ontent with Picture">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9E6A3F"/>
                </a:solidFill>
                <a:latin typeface="Arial" pitchFamily="34" charset="0"/>
                <a:ea typeface="Arial" pitchFamily="34" charset="-122"/>
                <a:cs typeface="Arial" pitchFamily="34" charset="-120"/>
              </a:defRPr>
            </a:lvl1pPr>
          </a:lstStyle>
          <a:p>
            <a:pPr algn="l" indent="0" marL="0">
              <a:buNone/>
            </a:pPr>
            <a:r>
              <a:rPr lang="en-US" sz="3600" b="1" dirty="0">
                <a:solidFill>
                  <a:srgbClr val="9E6A3F"/>
                </a:solidFill>
                <a:latin typeface="Arial" pitchFamily="34" charset="0"/>
                <a:ea typeface="Arial" pitchFamily="34" charset="-122"/>
                <a:cs typeface="Arial" pitchFamily="34" charset="-120"/>
              </a:rPr>
              <a:t>Click to add title</a:t>
            </a:r>
            <a:endParaRPr lang="en-US" sz="3600" dirty="0"/>
          </a:p>
        </p:txBody>
      </p:sp>
      <p:sp>
        <p:nvSpPr>
          <p:cNvPr id="3" name="Content Placeholder 1"/>
          <p:cNvSpPr/>
          <p:nvPr>
            <p:ph idx="101" type="body" hasCustomPrompt="1"/>
          </p:nvPr>
        </p:nvSpPr>
        <p:spPr>
          <a:xfrm>
            <a:off x="548640" y="1600200"/>
            <a:ext cx="5120640" cy="4480560"/>
          </a:xfrm>
          <a:prstGeom prst="rect">
            <a:avLst/>
          </a:prstGeom>
          <a:noFill/>
          <a:ln/>
        </p:spPr>
        <p:txBody>
          <a:bodyPr wrap="square" rtlCol="0"/>
          <a:lstStyle>
            <a:lvl1pPr algn="l" indent="0" marL="0">
              <a:spcAft>
                <a:spcPts val="800"/>
              </a:spcAft>
              <a:buNone/>
              <a:defRPr lang="en-US" sz="2200" dirty="0">
                <a:solidFill>
                  <a:srgbClr val="000000"/>
                </a:solidFill>
                <a:latin typeface="Arial" pitchFamily="34" charset="0"/>
                <a:ea typeface="Arial" pitchFamily="34" charset="-122"/>
                <a:cs typeface="Arial" pitchFamily="34" charset="-120"/>
              </a:defRPr>
            </a:lvl1pPr>
          </a:lstStyle>
          <a:p>
            <a:pPr algn="l" indent="0" marL="0">
              <a:spcAft>
                <a:spcPts val="800"/>
              </a:spcAft>
              <a:buNone/>
            </a:pPr>
            <a:r>
              <a:rPr lang="en-US" sz="2200" dirty="0">
                <a:solidFill>
                  <a:srgbClr val="000000"/>
                </a:solidFill>
                <a:latin typeface="Arial" pitchFamily="34" charset="0"/>
                <a:ea typeface="Arial" pitchFamily="34" charset="-122"/>
                <a:cs typeface="Arial" pitchFamily="34" charset="-120"/>
              </a:rPr>
              <a:t>Click to add text</a:t>
            </a:r>
            <a:endParaRPr lang="en-US" sz="2200" dirty="0"/>
          </a:p>
        </p:txBody>
      </p:sp>
      <p:sp>
        <p:nvSpPr>
          <p:cNvPr id="4" name="Content Placeholder 2"/>
          <p:cNvSpPr/>
          <p:nvPr>
            <p:ph idx="102" hasCustomPrompt="1"/>
          </p:nvPr>
        </p:nvSpPr>
        <p:spPr>
          <a:xfrm>
            <a:off x="5943600" y="1600200"/>
            <a:ext cx="5669280" cy="3200400"/>
          </a:xfrm>
          <a:prstGeom prst="rect">
            <a:avLst/>
          </a:prstGeom>
          <a:noFill/>
          <a:ln/>
        </p:spPr>
        <p:txBody>
          <a:bodyPr wrap="square" rtlCol="0"/>
          <a:lstStyle>
            <a:lvl1pPr algn="l" indent="0" marL="0">
              <a:buNone/>
              <a:defRPr lang="en-US" dirty="0">
                <a:latin typeface="Arial" pitchFamily="34" charset="0"/>
                <a:ea typeface="Arial" pitchFamily="34" charset="-122"/>
                <a:cs typeface="Arial" pitchFamily="34" charset="-120"/>
              </a:defRPr>
            </a:lvl1pPr>
          </a:lstStyle>
          <a:p>
            <a:pPr algn="l" indent="0" marL="0">
              <a:buNone/>
            </a:pPr>
            <a:r>
              <a:rPr lang="en-US" dirty="0">
                <a:solidFill>
                  <a:srgbClr val="000000"/>
                </a:solidFill>
                <a:latin typeface="Arial" pitchFamily="34" charset="0"/>
                <a:ea typeface="Arial" pitchFamily="34" charset="-122"/>
                <a:cs typeface="Arial" pitchFamily="34" charset="-120"/>
              </a:rPr>
              <a:t>Click the icon to add a picture, then add alt text</a:t>
            </a:r>
            <a:endParaRPr lang="en-US" dirty="0"/>
          </a:p>
        </p:txBody>
      </p:sp>
      <p:sp>
        <p:nvSpPr>
          <p:cNvPr id="5" name="Content Placeholder 3"/>
          <p:cNvSpPr/>
          <p:nvPr>
            <p:ph idx="103" type="body" hasCustomPrompt="1"/>
          </p:nvPr>
        </p:nvSpPr>
        <p:spPr>
          <a:xfrm>
            <a:off x="5943600" y="4892040"/>
            <a:ext cx="5669280" cy="1188720"/>
          </a:xfrm>
          <a:prstGeom prst="rect">
            <a:avLst/>
          </a:prstGeom>
          <a:noFill/>
          <a:ln/>
        </p:spPr>
        <p:txBody>
          <a:bodyPr wrap="square" rtlCol="0"/>
          <a:lstStyle>
            <a:lvl1pPr algn="l" indent="0" marL="0">
              <a:buNone/>
              <a:defRPr lang="en-US" sz="1800" dirty="0">
                <a:solidFill>
                  <a:srgbClr val="000000"/>
                </a:solidFill>
                <a:latin typeface="Arial" pitchFamily="34" charset="0"/>
                <a:ea typeface="Arial" pitchFamily="34" charset="-122"/>
                <a:cs typeface="Arial" pitchFamily="34" charset="-120"/>
              </a:defRPr>
            </a:lvl1pPr>
          </a:lstStyle>
          <a:p>
            <a:pPr algn="l" indent="0" marL="0">
              <a:buNone/>
            </a:pPr>
            <a:r>
              <a:rPr lang="en-US" sz="1800" dirty="0">
                <a:solidFill>
                  <a:srgbClr val="000000"/>
                </a:solidFill>
                <a:latin typeface="Arial" pitchFamily="34" charset="0"/>
                <a:ea typeface="Arial" pitchFamily="34" charset="-122"/>
                <a:cs typeface="Arial" pitchFamily="34" charset="-120"/>
              </a:rPr>
              <a:t>Caption: describe what the picture shows</a:t>
            </a:r>
            <a:endParaRPr lang="en-US" sz="1800" dirty="0"/>
          </a:p>
        </p:txBody>
      </p:sp>
      <p:sp>
        <p:nvSpPr>
          <p:cNvPr id="6"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1006</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Only">
    <p:bg>
      <p:bgPr>
        <a:solidFill>
          <a:srgbClr val="FFFFFF"/>
        </a:solidFill>
      </p:bgPr>
    </p:bg>
    <p:spTree>
      <p:nvGrpSpPr>
        <p:cNvPr id="1" name=""/>
        <p:cNvGrpSpPr/>
        <p:nvPr/>
      </p:nvGrpSpPr>
      <p:grpSpPr>
        <a:xfrm>
          <a:off x="0" y="0"/>
          <a:ext cx="0" cy="0"/>
          <a:chOff x="0" y="0"/>
          <a:chExt cx="0" cy="0"/>
        </a:xfrm>
      </p:grpSpPr>
      <p:sp>
        <p:nvSpPr>
          <p:cNvPr id="2" name="Title Placeholder"/>
          <p:cNvSpPr/>
          <p:nvPr>
            <p:ph idx="100"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9E6A3F"/>
                </a:solidFill>
                <a:latin typeface="Arial" pitchFamily="34" charset="0"/>
                <a:ea typeface="Arial" pitchFamily="34" charset="-122"/>
                <a:cs typeface="Arial" pitchFamily="34" charset="-120"/>
              </a:defRPr>
            </a:lvl1pPr>
          </a:lstStyle>
          <a:p>
            <a:pPr algn="l" indent="0" marL="0">
              <a:buNone/>
            </a:pPr>
            <a:r>
              <a:rPr lang="en-US" sz="3600" b="1" dirty="0">
                <a:solidFill>
                  <a:srgbClr val="9E6A3F"/>
                </a:solidFill>
                <a:latin typeface="Arial" pitchFamily="34" charset="0"/>
                <a:ea typeface="Arial" pitchFamily="34" charset="-122"/>
                <a:cs typeface="Arial" pitchFamily="34" charset="-120"/>
              </a:rPr>
              <a:t>Click to add title</a:t>
            </a:r>
            <a:endParaRPr lang="en-US" sz="3600" dirty="0"/>
          </a:p>
        </p:txBody>
      </p:sp>
      <p:sp>
        <p:nvSpPr>
          <p:cNvPr id="3"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1007</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Three Cards">
    <p:bg>
      <p:bgPr>
        <a:solidFill>
          <a:srgbClr val="FFFFFF"/>
        </a:solidFill>
      </p:bgPr>
    </p:bg>
    <p:spTree>
      <p:nvGrpSpPr>
        <p:cNvPr id="1" name=""/>
        <p:cNvGrpSpPr/>
        <p:nvPr/>
      </p:nvGrpSpPr>
      <p:grpSpPr>
        <a:xfrm>
          <a:off x="0" y="0"/>
          <a:ext cx="0" cy="0"/>
          <a:chOff x="0" y="0"/>
          <a:chExt cx="0" cy="0"/>
        </a:xfrm>
      </p:grpSpPr>
      <p:sp>
        <p:nvSpPr>
          <p:cNvPr id="2" name="Decorative shape (layout)"/>
          <p:cNvSpPr/>
          <p:nvPr/>
        </p:nvSpPr>
        <p:spPr>
          <a:xfrm>
            <a:off x="548640" y="1737360"/>
            <a:ext cx="3520440" cy="4297680"/>
          </a:xfrm>
          <a:prstGeom prst="rect">
            <a:avLst/>
          </a:prstGeom>
          <a:solidFill>
            <a:srgbClr val="FDF1E7"/>
          </a:solidFill>
          <a:ln w="12700">
            <a:solidFill>
              <a:srgbClr val="FDF1E7"/>
            </a:solidFill>
            <a:prstDash val="solid"/>
          </a:ln>
        </p:spPr>
      </p:sp>
      <p:sp>
        <p:nvSpPr>
          <p:cNvPr id="3" name="Decorative shape (layout)"/>
          <p:cNvSpPr/>
          <p:nvPr/>
        </p:nvSpPr>
        <p:spPr>
          <a:xfrm>
            <a:off x="4320540" y="1737360"/>
            <a:ext cx="3520440" cy="4297680"/>
          </a:xfrm>
          <a:prstGeom prst="rect">
            <a:avLst/>
          </a:prstGeom>
          <a:solidFill>
            <a:srgbClr val="FDF1E7"/>
          </a:solidFill>
          <a:ln w="12700">
            <a:solidFill>
              <a:srgbClr val="FDF1E7"/>
            </a:solidFill>
            <a:prstDash val="solid"/>
          </a:ln>
        </p:spPr>
      </p:sp>
      <p:sp>
        <p:nvSpPr>
          <p:cNvPr id="4" name="Decorative shape (layout)"/>
          <p:cNvSpPr/>
          <p:nvPr/>
        </p:nvSpPr>
        <p:spPr>
          <a:xfrm>
            <a:off x="8092440" y="1737360"/>
            <a:ext cx="3520440" cy="4297680"/>
          </a:xfrm>
          <a:prstGeom prst="rect">
            <a:avLst/>
          </a:prstGeom>
          <a:solidFill>
            <a:srgbClr val="FDF1E7"/>
          </a:solidFill>
          <a:ln w="12700">
            <a:solidFill>
              <a:srgbClr val="FDF1E7"/>
            </a:solidFill>
            <a:prstDash val="solid"/>
          </a:ln>
        </p:spPr>
      </p:sp>
      <p:sp>
        <p:nvSpPr>
          <p:cNvPr id="5" name="Title Placeholder"/>
          <p:cNvSpPr/>
          <p:nvPr>
            <p:ph idx="103" type="title" hasCustomPrompt="1"/>
          </p:nvPr>
        </p:nvSpPr>
        <p:spPr>
          <a:xfrm>
            <a:off x="548640" y="411480"/>
            <a:ext cx="11064240" cy="1005840"/>
          </a:xfrm>
          <a:prstGeom prst="rect">
            <a:avLst/>
          </a:prstGeom>
          <a:noFill/>
          <a:ln/>
        </p:spPr>
        <p:txBody>
          <a:bodyPr wrap="square" rtlCol="0"/>
          <a:lstStyle>
            <a:lvl1pPr algn="l" indent="0" marL="0">
              <a:buNone/>
              <a:defRPr lang="en-US" sz="3600" b="1" dirty="0">
                <a:solidFill>
                  <a:srgbClr val="9E6A3F"/>
                </a:solidFill>
                <a:latin typeface="Arial" pitchFamily="34" charset="0"/>
                <a:ea typeface="Arial" pitchFamily="34" charset="-122"/>
                <a:cs typeface="Arial" pitchFamily="34" charset="-120"/>
              </a:defRPr>
            </a:lvl1pPr>
          </a:lstStyle>
          <a:p>
            <a:pPr algn="l" indent="0" marL="0">
              <a:buNone/>
            </a:pPr>
            <a:r>
              <a:rPr lang="en-US" sz="3600" b="1" dirty="0">
                <a:solidFill>
                  <a:srgbClr val="9E6A3F"/>
                </a:solidFill>
                <a:latin typeface="Arial" pitchFamily="34" charset="0"/>
                <a:ea typeface="Arial" pitchFamily="34" charset="-122"/>
                <a:cs typeface="Arial" pitchFamily="34" charset="-120"/>
              </a:rPr>
              <a:t>Click to add title</a:t>
            </a:r>
            <a:endParaRPr lang="en-US" sz="3600" dirty="0"/>
          </a:p>
        </p:txBody>
      </p:sp>
      <p:sp>
        <p:nvSpPr>
          <p:cNvPr id="6" name="Content Placeholder 1"/>
          <p:cNvSpPr/>
          <p:nvPr>
            <p:ph idx="104" type="body" hasCustomPrompt="1"/>
          </p:nvPr>
        </p:nvSpPr>
        <p:spPr>
          <a:xfrm>
            <a:off x="777240" y="1965960"/>
            <a:ext cx="3063240" cy="822960"/>
          </a:xfrm>
          <a:prstGeom prst="rect">
            <a:avLst/>
          </a:prstGeom>
          <a:noFill/>
          <a:ln/>
        </p:spPr>
        <p:txBody>
          <a:bodyPr wrap="square" rtlCol="0"/>
          <a:lstStyle>
            <a:lvl1pPr algn="l" indent="0" marL="0">
              <a:buNone/>
              <a:defRPr lang="en-US" sz="2400" b="1" dirty="0">
                <a:solidFill>
                  <a:srgbClr val="9E6A3F"/>
                </a:solidFill>
                <a:latin typeface="Arial" pitchFamily="34" charset="0"/>
                <a:ea typeface="Arial" pitchFamily="34" charset="-122"/>
                <a:cs typeface="Arial" pitchFamily="34" charset="-120"/>
              </a:defRPr>
            </a:lvl1pPr>
          </a:lstStyle>
          <a:p>
            <a:pPr algn="l" indent="0" marL="0">
              <a:buNone/>
            </a:pPr>
            <a:r>
              <a:rPr lang="en-US" sz="2400" b="1" dirty="0">
                <a:solidFill>
                  <a:srgbClr val="9E6A3F"/>
                </a:solidFill>
                <a:latin typeface="Arial" pitchFamily="34" charset="0"/>
                <a:ea typeface="Arial" pitchFamily="34" charset="-122"/>
                <a:cs typeface="Arial" pitchFamily="34" charset="-120"/>
              </a:rPr>
              <a:t>Card 1 heading</a:t>
            </a:r>
            <a:endParaRPr lang="en-US" sz="2400" dirty="0"/>
          </a:p>
        </p:txBody>
      </p:sp>
      <p:sp>
        <p:nvSpPr>
          <p:cNvPr id="7" name="Content Placeholder 2"/>
          <p:cNvSpPr/>
          <p:nvPr>
            <p:ph idx="105" type="body" hasCustomPrompt="1"/>
          </p:nvPr>
        </p:nvSpPr>
        <p:spPr>
          <a:xfrm>
            <a:off x="7772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1 text</a:t>
            </a:r>
            <a:endParaRPr lang="en-US" sz="2000" dirty="0"/>
          </a:p>
        </p:txBody>
      </p:sp>
      <p:sp>
        <p:nvSpPr>
          <p:cNvPr id="8" name="Content Placeholder 3"/>
          <p:cNvSpPr/>
          <p:nvPr>
            <p:ph idx="106" type="body" hasCustomPrompt="1"/>
          </p:nvPr>
        </p:nvSpPr>
        <p:spPr>
          <a:xfrm>
            <a:off x="4549140" y="1965960"/>
            <a:ext cx="3063240" cy="822960"/>
          </a:xfrm>
          <a:prstGeom prst="rect">
            <a:avLst/>
          </a:prstGeom>
          <a:noFill/>
          <a:ln/>
        </p:spPr>
        <p:txBody>
          <a:bodyPr wrap="square" rtlCol="0"/>
          <a:lstStyle>
            <a:lvl1pPr algn="l" indent="0" marL="0">
              <a:buNone/>
              <a:defRPr lang="en-US" sz="2400" b="1" dirty="0">
                <a:solidFill>
                  <a:srgbClr val="9E6A3F"/>
                </a:solidFill>
                <a:latin typeface="Arial" pitchFamily="34" charset="0"/>
                <a:ea typeface="Arial" pitchFamily="34" charset="-122"/>
                <a:cs typeface="Arial" pitchFamily="34" charset="-120"/>
              </a:defRPr>
            </a:lvl1pPr>
          </a:lstStyle>
          <a:p>
            <a:pPr algn="l" indent="0" marL="0">
              <a:buNone/>
            </a:pPr>
            <a:r>
              <a:rPr lang="en-US" sz="2400" b="1" dirty="0">
                <a:solidFill>
                  <a:srgbClr val="9E6A3F"/>
                </a:solidFill>
                <a:latin typeface="Arial" pitchFamily="34" charset="0"/>
                <a:ea typeface="Arial" pitchFamily="34" charset="-122"/>
                <a:cs typeface="Arial" pitchFamily="34" charset="-120"/>
              </a:rPr>
              <a:t>Card 2 heading</a:t>
            </a:r>
            <a:endParaRPr lang="en-US" sz="2400" dirty="0"/>
          </a:p>
        </p:txBody>
      </p:sp>
      <p:sp>
        <p:nvSpPr>
          <p:cNvPr id="9" name="Content Placeholder 4"/>
          <p:cNvSpPr/>
          <p:nvPr>
            <p:ph idx="107" type="body" hasCustomPrompt="1"/>
          </p:nvPr>
        </p:nvSpPr>
        <p:spPr>
          <a:xfrm>
            <a:off x="45491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2 text</a:t>
            </a:r>
            <a:endParaRPr lang="en-US" sz="2000" dirty="0"/>
          </a:p>
        </p:txBody>
      </p:sp>
      <p:sp>
        <p:nvSpPr>
          <p:cNvPr id="10" name="Content Placeholder 5"/>
          <p:cNvSpPr/>
          <p:nvPr>
            <p:ph idx="108" type="body" hasCustomPrompt="1"/>
          </p:nvPr>
        </p:nvSpPr>
        <p:spPr>
          <a:xfrm>
            <a:off x="8321040" y="1965960"/>
            <a:ext cx="3063240" cy="822960"/>
          </a:xfrm>
          <a:prstGeom prst="rect">
            <a:avLst/>
          </a:prstGeom>
          <a:noFill/>
          <a:ln/>
        </p:spPr>
        <p:txBody>
          <a:bodyPr wrap="square" rtlCol="0"/>
          <a:lstStyle>
            <a:lvl1pPr algn="l" indent="0" marL="0">
              <a:buNone/>
              <a:defRPr lang="en-US" sz="2400" b="1" dirty="0">
                <a:solidFill>
                  <a:srgbClr val="9E6A3F"/>
                </a:solidFill>
                <a:latin typeface="Arial" pitchFamily="34" charset="0"/>
                <a:ea typeface="Arial" pitchFamily="34" charset="-122"/>
                <a:cs typeface="Arial" pitchFamily="34" charset="-120"/>
              </a:defRPr>
            </a:lvl1pPr>
          </a:lstStyle>
          <a:p>
            <a:pPr algn="l" indent="0" marL="0">
              <a:buNone/>
            </a:pPr>
            <a:r>
              <a:rPr lang="en-US" sz="2400" b="1" dirty="0">
                <a:solidFill>
                  <a:srgbClr val="9E6A3F"/>
                </a:solidFill>
                <a:latin typeface="Arial" pitchFamily="34" charset="0"/>
                <a:ea typeface="Arial" pitchFamily="34" charset="-122"/>
                <a:cs typeface="Arial" pitchFamily="34" charset="-120"/>
              </a:rPr>
              <a:t>Card 3 heading</a:t>
            </a:r>
            <a:endParaRPr lang="en-US" sz="2400" dirty="0"/>
          </a:p>
        </p:txBody>
      </p:sp>
      <p:sp>
        <p:nvSpPr>
          <p:cNvPr id="11" name="Content Placeholder 6"/>
          <p:cNvSpPr/>
          <p:nvPr>
            <p:ph idx="109" type="body" hasCustomPrompt="1"/>
          </p:nvPr>
        </p:nvSpPr>
        <p:spPr>
          <a:xfrm>
            <a:off x="8321040" y="2834640"/>
            <a:ext cx="3063240" cy="2971800"/>
          </a:xfrm>
          <a:prstGeom prst="rect">
            <a:avLst/>
          </a:prstGeom>
          <a:noFill/>
          <a:ln/>
        </p:spPr>
        <p:txBody>
          <a:bodyPr wrap="square" rtlCol="0"/>
          <a:lstStyle>
            <a:lvl1pPr algn="l" indent="0" marL="0">
              <a:spcAft>
                <a:spcPts val="600"/>
              </a:spcAft>
              <a:buNone/>
              <a:defRPr lang="en-US" sz="2000" dirty="0">
                <a:solidFill>
                  <a:srgbClr val="000000"/>
                </a:solidFill>
                <a:latin typeface="Arial" pitchFamily="34" charset="0"/>
                <a:ea typeface="Arial" pitchFamily="34" charset="-122"/>
                <a:cs typeface="Arial" pitchFamily="34" charset="-120"/>
              </a:defRPr>
            </a:lvl1pPr>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Card 3 text</a:t>
            </a:r>
            <a:endParaRPr lang="en-US" sz="2000" dirty="0"/>
          </a:p>
        </p:txBody>
      </p:sp>
      <p:sp>
        <p:nvSpPr>
          <p:cNvPr id="12" name="Footer text (layout)"/>
          <p:cNvSpPr/>
          <p:nvPr/>
        </p:nvSpPr>
        <p:spPr>
          <a:xfrm>
            <a:off x="548640" y="6355080"/>
            <a:ext cx="8229600" cy="365760"/>
          </a:xfrm>
          <a:prstGeom prst="rect">
            <a:avLst/>
          </a:prstGeom>
          <a:noFill/>
          <a:ln/>
        </p:spPr>
        <p:txBody>
          <a:bodyPr wrap="square" lIns="0" tIns="0" rIns="0" bIns="0" rtlCol="0" anchor="ctr"/>
          <a:lstStyle/>
          <a:p>
            <a:pPr indent="0" marL="0">
              <a:buNone/>
            </a:pPr>
            <a:r>
              <a:rPr lang="en-US" sz="1200" dirty="0">
                <a:solidFill>
                  <a:srgbClr val="404040"/>
                </a:solidFill>
                <a:latin typeface="Arial" pitchFamily="34" charset="0"/>
                <a:ea typeface="Arial" pitchFamily="34" charset="-122"/>
                <a:cs typeface="Arial" pitchFamily="34" charset="-120"/>
              </a:rPr>
              <a:t>[Course Name] | [Unit Name]</a:t>
            </a:r>
            <a:endParaRPr lang="en-US" sz="12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1008</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losing">
    <p:bg>
      <p:bgPr>
        <a:solidFill>
          <a:srgbClr val="9E6A3F"/>
        </a:solidFill>
      </p:bgPr>
    </p:bg>
    <p:spTree>
      <p:nvGrpSpPr>
        <p:cNvPr id="1" name=""/>
        <p:cNvGrpSpPr/>
        <p:nvPr/>
      </p:nvGrpSpPr>
      <p:grpSpPr>
        <a:xfrm>
          <a:off x="0" y="0"/>
          <a:ext cx="0" cy="0"/>
          <a:chOff x="0" y="0"/>
          <a:chExt cx="0" cy="0"/>
        </a:xfrm>
      </p:grpSpPr>
      <p:pic>
        <p:nvPicPr>
          <p:cNvPr id="2" name="Decorative image (layout)" descr="preencoded.png">    </p:cNvPr>
          <p:cNvPicPr>
            <a:picLocks noChangeAspect="1"/>
          </p:cNvPicPr>
          <p:nvPr/>
        </p:nvPicPr>
        <p:blipFill>
          <a:blip r:embed="rId1"/>
          <a:stretch>
            <a:fillRect/>
          </a:stretch>
        </p:blipFill>
        <p:spPr>
          <a:xfrm>
            <a:off x="8778240" y="3383280"/>
            <a:ext cx="4754880" cy="4754880"/>
          </a:xfrm>
          <a:prstGeom prst="rect">
            <a:avLst/>
          </a:prstGeom>
        </p:spPr>
      </p:pic>
      <p:pic>
        <p:nvPicPr>
          <p:cNvPr id="3" name="Decorative image (layout)" descr="preencoded.png">    </p:cNvPr>
          <p:cNvPicPr>
            <a:picLocks noChangeAspect="1"/>
          </p:cNvPicPr>
          <p:nvPr/>
        </p:nvPicPr>
        <p:blipFill>
          <a:blip r:embed="rId2"/>
          <a:stretch>
            <a:fillRect/>
          </a:stretch>
        </p:blipFill>
        <p:spPr>
          <a:xfrm>
            <a:off x="731520" y="502920"/>
            <a:ext cx="822960" cy="822960"/>
          </a:xfrm>
          <a:prstGeom prst="rect">
            <a:avLst/>
          </a:prstGeom>
        </p:spPr>
      </p:pic>
      <p:sp>
        <p:nvSpPr>
          <p:cNvPr id="4" name="Title Placeholder"/>
          <p:cNvSpPr/>
          <p:nvPr>
            <p:ph idx="102" type="title" hasCustomPrompt="1"/>
          </p:nvPr>
        </p:nvSpPr>
        <p:spPr>
          <a:xfrm>
            <a:off x="731520" y="1828800"/>
            <a:ext cx="10698480" cy="1371600"/>
          </a:xfrm>
          <a:prstGeom prst="rect">
            <a:avLst/>
          </a:prstGeom>
          <a:noFill/>
          <a:ln/>
        </p:spPr>
        <p:txBody>
          <a:bodyPr wrap="square" rtlCol="0"/>
          <a:lstStyle>
            <a:lvl1pPr algn="l" indent="0" marL="0">
              <a:buNone/>
              <a:defRPr lang="en-US" sz="4000" b="1" dirty="0">
                <a:solidFill>
                  <a:srgbClr val="FFFFFF"/>
                </a:solidFill>
                <a:latin typeface="Arial" pitchFamily="34" charset="0"/>
                <a:ea typeface="Arial" pitchFamily="34" charset="-122"/>
                <a:cs typeface="Arial" pitchFamily="34" charset="-120"/>
              </a:defRPr>
            </a:lvl1pPr>
          </a:lstStyle>
          <a:p>
            <a:pPr algn="l" indent="0" marL="0">
              <a:buNone/>
            </a:pPr>
            <a:r>
              <a:rPr lang="en-US" sz="4000" b="1" dirty="0">
                <a:solidFill>
                  <a:srgbClr val="FFFFFF"/>
                </a:solidFill>
                <a:latin typeface="Arial" pitchFamily="34" charset="0"/>
                <a:ea typeface="Arial" pitchFamily="34" charset="-122"/>
                <a:cs typeface="Arial" pitchFamily="34" charset="-120"/>
              </a:rPr>
              <a:t>Click to add closing title</a:t>
            </a:r>
            <a:endParaRPr lang="en-US" sz="4000" dirty="0"/>
          </a:p>
        </p:txBody>
      </p:sp>
      <p:sp>
        <p:nvSpPr>
          <p:cNvPr id="5" name="Content Placeholder 1"/>
          <p:cNvSpPr/>
          <p:nvPr>
            <p:ph idx="103" type="body" hasCustomPrompt="1"/>
          </p:nvPr>
        </p:nvSpPr>
        <p:spPr>
          <a:xfrm>
            <a:off x="731520" y="3383280"/>
            <a:ext cx="10698480" cy="2011680"/>
          </a:xfrm>
          <a:prstGeom prst="rect">
            <a:avLst/>
          </a:prstGeom>
          <a:noFill/>
          <a:ln/>
        </p:spPr>
        <p:txBody>
          <a:bodyPr wrap="square" rtlCol="0"/>
          <a:lstStyle>
            <a:lvl1pPr algn="l" indent="0" marL="0">
              <a:spcAft>
                <a:spcPts val="800"/>
              </a:spcAft>
              <a:buNone/>
              <a:defRPr lang="en-US" sz="2400" dirty="0">
                <a:solidFill>
                  <a:srgbClr val="FFFFFF"/>
                </a:solidFill>
                <a:latin typeface="Arial" pitchFamily="34" charset="0"/>
                <a:ea typeface="Arial" pitchFamily="34" charset="-122"/>
                <a:cs typeface="Arial" pitchFamily="34" charset="-120"/>
              </a:defRPr>
            </a:lvl1pPr>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Contact information and next steps</a:t>
            </a:r>
            <a:endParaRPr lang="en-US" sz="2400" dirty="0"/>
          </a:p>
        </p:txBody>
      </p:sp>
      <p:sp>
        <p:nvSpPr>
          <p:cNvPr id="25" name="Slide Number Placehold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1009</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null</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image" Target="../media/image-5-1.png"/><Relationship Id="rId2" Type="http://schemas.openxmlformats.org/officeDocument/2006/relationships/slideLayout" Target="../slideLayouts/slideLayout6.xml"/><Relationship Id="rId3"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645920"/>
          </a:xfrm>
          <a:prstGeom prst="rect">
            <a:avLst/>
          </a:prstGeom>
          <a:noFill/>
          <a:ln/>
        </p:spPr>
        <p:txBody>
          <a:bodyPr wrap="square" lIns="635" tIns="635" rIns="635" bIns="635" rtlCol="0" anchor="b"/>
          <a:lstStyle/>
          <a:p>
            <a:pPr algn="l" indent="0" marL="0">
              <a:buNone/>
            </a:pPr>
            <a:r>
              <a:rPr lang="en-US" sz="4400" b="1" dirty="0">
                <a:solidFill>
                  <a:srgbClr val="FFFFFF"/>
                </a:solidFill>
                <a:latin typeface="Arial" pitchFamily="34" charset="0"/>
                <a:ea typeface="Arial" pitchFamily="34" charset="-122"/>
                <a:cs typeface="Arial" pitchFamily="34" charset="-120"/>
              </a:rPr>
              <a:t>[Lesson Title]</a:t>
            </a:r>
            <a:endParaRPr lang="en-US" sz="4400" dirty="0"/>
          </a:p>
        </p:txBody>
      </p:sp>
      <p:sp>
        <p:nvSpPr>
          <p:cNvPr id="3" name="Content 1"/>
          <p:cNvSpPr/>
          <p:nvPr>
            <p:ph idx="103" type="body" hasCustomPrompt="1"/>
          </p:nvPr>
        </p:nvSpPr>
        <p:spPr>
          <a:xfrm>
            <a:off x="731520" y="3611880"/>
            <a:ext cx="10698480" cy="822960"/>
          </a:xfrm>
          <a:prstGeom prst="rect">
            <a:avLst/>
          </a:prstGeom>
          <a:noFill/>
          <a:ln/>
        </p:spPr>
        <p:txBody>
          <a:bodyPr wrap="square" lIns="635" tIns="635" rIns="635" bIns="635" rtlCol="0" anchor="t"/>
          <a:lstStyle/>
          <a:p>
            <a:pPr algn="l" indent="0" marL="0">
              <a:buNone/>
            </a:pPr>
            <a:r>
              <a:rPr lang="en-US" sz="2800" dirty="0">
                <a:solidFill>
                  <a:srgbClr val="FFFFFF"/>
                </a:solidFill>
                <a:latin typeface="Arial" pitchFamily="34" charset="0"/>
                <a:ea typeface="Arial" pitchFamily="34" charset="-122"/>
                <a:cs typeface="Arial" pitchFamily="34" charset="-120"/>
              </a:rPr>
              <a:t>[Unit Name]: [Big idea of the lesson in one sentence]</a:t>
            </a:r>
            <a:endParaRPr lang="en-US" sz="2800" dirty="0"/>
          </a:p>
        </p:txBody>
      </p:sp>
      <p:sp>
        <p:nvSpPr>
          <p:cNvPr id="4" name="Content 2"/>
          <p:cNvSpPr/>
          <p:nvPr>
            <p:ph idx="104" type="body" hasCustomPrompt="1"/>
          </p:nvPr>
        </p:nvSpPr>
        <p:spPr>
          <a:xfrm>
            <a:off x="731520" y="4663440"/>
            <a:ext cx="10698480" cy="914400"/>
          </a:xfrm>
          <a:prstGeom prst="rect">
            <a:avLst/>
          </a:prstGeom>
          <a:noFill/>
          <a:ln/>
        </p:spPr>
        <p:txBody>
          <a:bodyPr wrap="square" lIns="635" tIns="635" rIns="635" bIns="635" rtlCol="0" anchor="t"/>
          <a:lstStyle/>
          <a:p>
            <a:pPr algn="l" indent="0" marL="0">
              <a:buNone/>
            </a:pPr>
            <a:r>
              <a:rPr lang="en-US" sz="2000" dirty="0">
                <a:solidFill>
                  <a:srgbClr val="FFFFFF"/>
                </a:solidFill>
                <a:latin typeface="Arial" pitchFamily="34" charset="0"/>
                <a:ea typeface="Arial" pitchFamily="34" charset="-122"/>
                <a:cs typeface="Arial" pitchFamily="34" charset="-120"/>
              </a:rPr>
              <a:t>[Teacher Name]  |  [Course and Period]  |  [Date]</a:t>
            </a:r>
            <a:endParaRPr lang="en-US" sz="20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a:t>
            </a:fld>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 10">
    <p:spTree>
      <p:nvGrpSpPr>
        <p:cNvPr id="1" name=""/>
        <p:cNvGrpSpPr/>
        <p:nvPr/>
      </p:nvGrpSpPr>
      <p:grpSpPr>
        <a:xfrm>
          <a:off x="0" y="0"/>
          <a:ext cx="0" cy="0"/>
          <a:chOff x="0" y="0"/>
          <a:chExt cx="0" cy="0"/>
        </a:xfrm>
      </p:grpSpPr>
      <p:sp>
        <p:nvSpPr>
          <p:cNvPr id="2" name="Title"/>
          <p:cNvSpPr/>
          <p:nvPr>
            <p:ph idx="102" type="title" hasCustomPrompt="1"/>
          </p:nvPr>
        </p:nvSpPr>
        <p:spPr>
          <a:xfrm>
            <a:off x="731520" y="182880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Questions?</a:t>
            </a:r>
            <a:endParaRPr lang="en-US" sz="4000" dirty="0"/>
          </a:p>
        </p:txBody>
      </p:sp>
      <p:sp>
        <p:nvSpPr>
          <p:cNvPr id="3" name="Content 1"/>
          <p:cNvSpPr/>
          <p:nvPr>
            <p:ph idx="103" type="body" hasCustomPrompt="1"/>
          </p:nvPr>
        </p:nvSpPr>
        <p:spPr>
          <a:xfrm>
            <a:off x="731520" y="3383280"/>
            <a:ext cx="10698480" cy="2011680"/>
          </a:xfrm>
          <a:prstGeom prst="rect">
            <a:avLst/>
          </a:prstGeom>
          <a:noFill/>
          <a:ln/>
        </p:spPr>
        <p:txBody>
          <a:bodyPr wrap="square" lIns="635" tIns="635" rIns="635" bIns="635" rtlCol="0" anchor="t"/>
          <a:lstStyle/>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[Teacher Name]</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[Email]  |  [Room and office hours]</a:t>
            </a:r>
            <a:endParaRPr lang="en-US" sz="2400" dirty="0"/>
          </a:p>
          <a:p>
            <a:pPr algn="l" indent="0" marL="0">
              <a:spcAft>
                <a:spcPts val="800"/>
              </a:spcAft>
              <a:buNone/>
            </a:pPr>
            <a:r>
              <a:rPr lang="en-US" sz="2400" dirty="0">
                <a:solidFill>
                  <a:srgbClr val="FFFFFF"/>
                </a:solidFill>
                <a:latin typeface="Arial" pitchFamily="34" charset="0"/>
                <a:ea typeface="Arial" pitchFamily="34" charset="-122"/>
                <a:cs typeface="Arial" pitchFamily="34" charset="-120"/>
              </a:rPr>
              <a:t>Slides are posted in [Learning Platform] in accessible format.</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10</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9E6A3F"/>
                </a:solidFill>
                <a:latin typeface="Arial" pitchFamily="34" charset="0"/>
                <a:ea typeface="Arial" pitchFamily="34" charset="-122"/>
                <a:cs typeface="Arial" pitchFamily="34" charset="-120"/>
              </a:rPr>
              <a:t>Learning Objectives</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By the end of today, you will be able to:</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1: use an action verb, such as explain, compare, or construct]</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[Objective 3]</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2</a:t>
            </a:fld>
            <a:endParaRPr lang="en-US"/>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itle"/>
          <p:cNvSpPr/>
          <p:nvPr>
            <p:ph idx="103"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9E6A3F"/>
                </a:solidFill>
                <a:latin typeface="Arial" pitchFamily="34" charset="0"/>
                <a:ea typeface="Arial" pitchFamily="34" charset="-122"/>
                <a:cs typeface="Arial" pitchFamily="34" charset="-120"/>
              </a:rPr>
              <a:t>Today’s Agenda</a:t>
            </a:r>
            <a:endParaRPr lang="en-US" sz="3600" dirty="0"/>
          </a:p>
        </p:txBody>
      </p:sp>
      <p:sp>
        <p:nvSpPr>
          <p:cNvPr id="3" name="Content 1"/>
          <p:cNvSpPr/>
          <p:nvPr>
            <p:ph idx="104" type="body" hasCustomPrompt="1"/>
          </p:nvPr>
        </p:nvSpPr>
        <p:spPr>
          <a:xfrm>
            <a:off x="777240" y="1965960"/>
            <a:ext cx="3063240" cy="822960"/>
          </a:xfrm>
          <a:prstGeom prst="rect">
            <a:avLst/>
          </a:prstGeom>
          <a:noFill/>
          <a:ln/>
        </p:spPr>
        <p:txBody>
          <a:bodyPr wrap="square" lIns="635" tIns="635" rIns="635" bIns="635" rtlCol="0" anchor="t"/>
          <a:lstStyle/>
          <a:p>
            <a:pPr algn="l" indent="0" marL="0">
              <a:buNone/>
            </a:pPr>
            <a:r>
              <a:rPr lang="en-US" sz="2400" b="1" dirty="0">
                <a:solidFill>
                  <a:srgbClr val="9E6A3F"/>
                </a:solidFill>
                <a:latin typeface="Arial" pitchFamily="34" charset="0"/>
                <a:ea typeface="Arial" pitchFamily="34" charset="-122"/>
                <a:cs typeface="Arial" pitchFamily="34" charset="-120"/>
              </a:rPr>
              <a:t>1. Warm-Up</a:t>
            </a:r>
            <a:endParaRPr lang="en-US" sz="2400" dirty="0"/>
          </a:p>
        </p:txBody>
      </p:sp>
      <p:sp>
        <p:nvSpPr>
          <p:cNvPr id="4" name="Content 2"/>
          <p:cNvSpPr/>
          <p:nvPr>
            <p:ph idx="105" type="body" hasCustomPrompt="1"/>
          </p:nvPr>
        </p:nvSpPr>
        <p:spPr>
          <a:xfrm>
            <a:off x="7772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[Connect to yesterday’s learning]</a:t>
            </a:r>
            <a:endParaRPr lang="en-US" sz="2000" dirty="0"/>
          </a:p>
        </p:txBody>
      </p:sp>
      <p:sp>
        <p:nvSpPr>
          <p:cNvPr id="5" name="Content 3"/>
          <p:cNvSpPr/>
          <p:nvPr>
            <p:ph idx="106" type="body" hasCustomPrompt="1"/>
          </p:nvPr>
        </p:nvSpPr>
        <p:spPr>
          <a:xfrm>
            <a:off x="4549140" y="1965960"/>
            <a:ext cx="3063240" cy="822960"/>
          </a:xfrm>
          <a:prstGeom prst="rect">
            <a:avLst/>
          </a:prstGeom>
          <a:noFill/>
          <a:ln/>
        </p:spPr>
        <p:txBody>
          <a:bodyPr wrap="square" lIns="635" tIns="635" rIns="635" bIns="635" rtlCol="0" anchor="t"/>
          <a:lstStyle/>
          <a:p>
            <a:pPr algn="l" indent="0" marL="0">
              <a:buNone/>
            </a:pPr>
            <a:r>
              <a:rPr lang="en-US" sz="2400" b="1" dirty="0">
                <a:solidFill>
                  <a:srgbClr val="9E6A3F"/>
                </a:solidFill>
                <a:latin typeface="Arial" pitchFamily="34" charset="0"/>
                <a:ea typeface="Arial" pitchFamily="34" charset="-122"/>
                <a:cs typeface="Arial" pitchFamily="34" charset="-120"/>
              </a:rPr>
              <a:t>2. Learn and Practice</a:t>
            </a:r>
            <a:endParaRPr lang="en-US" sz="2400" dirty="0"/>
          </a:p>
        </p:txBody>
      </p:sp>
      <p:sp>
        <p:nvSpPr>
          <p:cNvPr id="6" name="Content 4"/>
          <p:cNvSpPr/>
          <p:nvPr>
            <p:ph idx="107" type="body" hasCustomPrompt="1"/>
          </p:nvPr>
        </p:nvSpPr>
        <p:spPr>
          <a:xfrm>
            <a:off x="45491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[25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[New skill, guided practice]</a:t>
            </a:r>
            <a:endParaRPr lang="en-US" sz="2000" dirty="0"/>
          </a:p>
        </p:txBody>
      </p:sp>
      <p:sp>
        <p:nvSpPr>
          <p:cNvPr id="7" name="Content 5"/>
          <p:cNvSpPr/>
          <p:nvPr>
            <p:ph idx="108" type="body" hasCustomPrompt="1"/>
          </p:nvPr>
        </p:nvSpPr>
        <p:spPr>
          <a:xfrm>
            <a:off x="8321040" y="1965960"/>
            <a:ext cx="3063240" cy="822960"/>
          </a:xfrm>
          <a:prstGeom prst="rect">
            <a:avLst/>
          </a:prstGeom>
          <a:noFill/>
          <a:ln/>
        </p:spPr>
        <p:txBody>
          <a:bodyPr wrap="square" lIns="635" tIns="635" rIns="635" bIns="635" rtlCol="0" anchor="t"/>
          <a:lstStyle/>
          <a:p>
            <a:pPr algn="l" indent="0" marL="0">
              <a:buNone/>
            </a:pPr>
            <a:r>
              <a:rPr lang="en-US" sz="2400" b="1" dirty="0">
                <a:solidFill>
                  <a:srgbClr val="9E6A3F"/>
                </a:solidFill>
                <a:latin typeface="Arial" pitchFamily="34" charset="0"/>
                <a:ea typeface="Arial" pitchFamily="34" charset="-122"/>
                <a:cs typeface="Arial" pitchFamily="34" charset="-120"/>
              </a:rPr>
              <a:t>3. Show What You Know</a:t>
            </a:r>
            <a:endParaRPr lang="en-US" sz="2400" dirty="0"/>
          </a:p>
        </p:txBody>
      </p:sp>
      <p:sp>
        <p:nvSpPr>
          <p:cNvPr id="8" name="Content 6"/>
          <p:cNvSpPr/>
          <p:nvPr>
            <p:ph idx="109" type="body" hasCustomPrompt="1"/>
          </p:nvPr>
        </p:nvSpPr>
        <p:spPr>
          <a:xfrm>
            <a:off x="8321040" y="2834640"/>
            <a:ext cx="3063240" cy="2971800"/>
          </a:xfrm>
          <a:prstGeom prst="rect">
            <a:avLst/>
          </a:prstGeom>
          <a:noFill/>
          <a:ln/>
        </p:spPr>
        <p:txBody>
          <a:bodyPr wrap="square" lIns="635" tIns="635" rIns="635" bIns="635" rtlCol="0" anchor="t"/>
          <a:lstStyle/>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[15 minutes]</a:t>
            </a:r>
            <a:endParaRPr lang="en-US" sz="2000" dirty="0"/>
          </a:p>
          <a:p>
            <a:pPr algn="l" indent="0" marL="0">
              <a:spcAft>
                <a:spcPts val="600"/>
              </a:spcAft>
              <a:buNone/>
            </a:pPr>
            <a:r>
              <a:rPr lang="en-US" sz="2000" dirty="0">
                <a:solidFill>
                  <a:srgbClr val="000000"/>
                </a:solidFill>
                <a:latin typeface="Arial" pitchFamily="34" charset="0"/>
                <a:ea typeface="Arial" pitchFamily="34" charset="-122"/>
                <a:cs typeface="Arial" pitchFamily="34" charset="-120"/>
              </a:rPr>
              <a:t>[Independent practice and exit ticket]</a:t>
            </a:r>
            <a:endParaRPr lang="en-US" sz="2000" dirty="0"/>
          </a:p>
        </p:txBody>
      </p:sp>
      <p:sp>
        <p:nvSpPr>
          <p:cNvPr id="9"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3</a:t>
            </a:fld>
            <a:endParaRPr 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9E6A3F"/>
                </a:solidFill>
                <a:latin typeface="Arial" pitchFamily="34" charset="0"/>
                <a:ea typeface="Arial" pitchFamily="34" charset="-122"/>
                <a:cs typeface="Arial" pitchFamily="34" charset="-120"/>
              </a:rPr>
              <a:t>Key Vocabulary: [Term]</a:t>
            </a:r>
            <a:endParaRPr lang="en-US" sz="3600" dirty="0"/>
          </a:p>
        </p:txBody>
      </p:sp>
      <p:sp>
        <p:nvSpPr>
          <p:cNvPr id="3" name="Content 1"/>
          <p:cNvSpPr/>
          <p:nvPr>
            <p:ph idx="101" type="body" hasCustomPrompt="1"/>
          </p:nvPr>
        </p:nvSpPr>
        <p:spPr>
          <a:xfrm>
            <a:off x="548640" y="1600200"/>
            <a:ext cx="5394960" cy="548640"/>
          </a:xfrm>
          <a:prstGeom prst="rect">
            <a:avLst/>
          </a:prstGeom>
          <a:noFill/>
          <a:ln/>
        </p:spPr>
        <p:txBody>
          <a:bodyPr wrap="square" lIns="635" tIns="635" rIns="635" bIns="635" rtlCol="0" anchor="t"/>
          <a:lstStyle/>
          <a:p>
            <a:pPr algn="l" indent="0" marL="0">
              <a:buNone/>
            </a:pPr>
            <a:r>
              <a:rPr lang="en-US" sz="2400" b="1" dirty="0">
                <a:solidFill>
                  <a:srgbClr val="9E6A3F"/>
                </a:solidFill>
                <a:latin typeface="Arial" pitchFamily="34" charset="0"/>
                <a:ea typeface="Arial" pitchFamily="34" charset="-122"/>
                <a:cs typeface="Arial" pitchFamily="34" charset="-120"/>
              </a:rPr>
              <a:t>Definition</a:t>
            </a:r>
            <a:endParaRPr lang="en-US" sz="2400" dirty="0"/>
          </a:p>
        </p:txBody>
      </p:sp>
      <p:sp>
        <p:nvSpPr>
          <p:cNvPr id="4" name="Content 2"/>
          <p:cNvSpPr/>
          <p:nvPr>
            <p:ph idx="102" type="body" hasCustomPrompt="1"/>
          </p:nvPr>
        </p:nvSpPr>
        <p:spPr>
          <a:xfrm>
            <a:off x="54864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[Student-friendly definition]</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[Root word or related words]</a:t>
            </a:r>
            <a:endParaRPr lang="en-US" sz="2200" dirty="0"/>
          </a:p>
        </p:txBody>
      </p:sp>
      <p:sp>
        <p:nvSpPr>
          <p:cNvPr id="5" name="Content 3"/>
          <p:cNvSpPr/>
          <p:nvPr>
            <p:ph idx="103" type="body" hasCustomPrompt="1"/>
          </p:nvPr>
        </p:nvSpPr>
        <p:spPr>
          <a:xfrm>
            <a:off x="6217920" y="1600200"/>
            <a:ext cx="5394960" cy="548640"/>
          </a:xfrm>
          <a:prstGeom prst="rect">
            <a:avLst/>
          </a:prstGeom>
          <a:noFill/>
          <a:ln/>
        </p:spPr>
        <p:txBody>
          <a:bodyPr wrap="square" lIns="635" tIns="635" rIns="635" bIns="635" rtlCol="0" anchor="t"/>
          <a:lstStyle/>
          <a:p>
            <a:pPr algn="l" indent="0" marL="0">
              <a:buNone/>
            </a:pPr>
            <a:r>
              <a:rPr lang="en-US" sz="2400" b="1" dirty="0">
                <a:solidFill>
                  <a:srgbClr val="9E6A3F"/>
                </a:solidFill>
                <a:latin typeface="Arial" pitchFamily="34" charset="0"/>
                <a:ea typeface="Arial" pitchFamily="34" charset="-122"/>
                <a:cs typeface="Arial" pitchFamily="34" charset="-120"/>
              </a:rPr>
              <a:t>Example</a:t>
            </a:r>
            <a:endParaRPr lang="en-US" sz="2400" dirty="0"/>
          </a:p>
        </p:txBody>
      </p:sp>
      <p:sp>
        <p:nvSpPr>
          <p:cNvPr id="6" name="Content 4"/>
          <p:cNvSpPr/>
          <p:nvPr>
            <p:ph idx="104" type="body" hasCustomPrompt="1"/>
          </p:nvPr>
        </p:nvSpPr>
        <p:spPr>
          <a:xfrm>
            <a:off x="6217920" y="2194560"/>
            <a:ext cx="5394960" cy="388620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[Example sentence or problem]</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[Non-example, to sharpen the idea]</a:t>
            </a:r>
            <a:endParaRPr lang="en-US" sz="2200" dirty="0"/>
          </a:p>
        </p:txBody>
      </p:sp>
      <p:sp>
        <p:nvSpPr>
          <p:cNvPr id="7"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4</a:t>
            </a:fld>
            <a:endParaRPr 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9E6A3F"/>
                </a:solidFill>
                <a:latin typeface="Arial" pitchFamily="34" charset="0"/>
                <a:ea typeface="Arial" pitchFamily="34" charset="-122"/>
                <a:cs typeface="Arial" pitchFamily="34" charset="-120"/>
              </a:rPr>
              <a:t>[Concept] Illustrated</a:t>
            </a:r>
            <a:endParaRPr lang="en-US" sz="3600" dirty="0"/>
          </a:p>
        </p:txBody>
      </p:sp>
      <p:sp>
        <p:nvSpPr>
          <p:cNvPr id="3" name="Content 1"/>
          <p:cNvSpPr/>
          <p:nvPr>
            <p:ph idx="101" type="body" hasCustomPrompt="1"/>
          </p:nvPr>
        </p:nvSpPr>
        <p:spPr>
          <a:xfrm>
            <a:off x="548640" y="1600200"/>
            <a:ext cx="5120640" cy="4480560"/>
          </a:xfrm>
          <a:prstGeom prst="rect">
            <a:avLst/>
          </a:prstGeom>
          <a:noFill/>
          <a:ln/>
        </p:spPr>
        <p:txBody>
          <a:bodyPr wrap="square" lIns="635" tIns="635" rIns="635" bIns="635" rtlCol="0" anchor="t"/>
          <a:lstStyle/>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[What to notice in the image]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[How it connects to the objective]</a:t>
            </a:r>
            <a:endParaRPr lang="en-US" sz="2200" dirty="0"/>
          </a:p>
          <a:p>
            <a:pPr algn="l" marL="342900" indent="-342900">
              <a:spcAft>
                <a:spcPts val="800"/>
              </a:spcAft>
              <a:buSzPct val="100000"/>
              <a:buChar char="•"/>
            </a:pPr>
            <a:r>
              <a:rPr lang="en-US" sz="2200" dirty="0">
                <a:solidFill>
                  <a:srgbClr val="000000"/>
                </a:solidFill>
                <a:latin typeface="Arial" pitchFamily="34" charset="0"/>
                <a:ea typeface="Arial" pitchFamily="34" charset="-122"/>
                <a:cs typeface="Arial" pitchFamily="34" charset="-120"/>
              </a:rPr>
              <a:t>[Question for students to answer while looking]</a:t>
            </a:r>
            <a:endParaRPr lang="en-US" sz="2200" dirty="0"/>
          </a:p>
        </p:txBody>
      </p:sp>
      <p:pic>
        <p:nvPicPr>
          <p:cNvPr id="4" name="Lesson picture" descr="Placeholder image. Replace it and write alt text that describes what the picture shows and why it matters for the lesson.">    </p:cNvPr>
          <p:cNvPicPr>
            <a:picLocks noChangeAspect="1"/>
          </p:cNvPicPr>
          <p:nvPr>
            <p:ph idx="102" hasCustomPrompt="1"/>
          </p:nvPr>
        </p:nvPicPr>
        <p:blipFill>
          <a:blip r:embed="rId1"/>
          <a:stretch>
            <a:fillRect/>
          </a:stretch>
        </p:blipFill>
        <p:spPr>
          <a:xfrm>
            <a:off x="5943600" y="1600200"/>
            <a:ext cx="5669280" cy="3188970"/>
          </a:xfrm>
          <a:prstGeom prst="rect">
            <a:avLst/>
          </a:prstGeom>
        </p:spPr>
      </p:pic>
      <p:sp>
        <p:nvSpPr>
          <p:cNvPr id="5" name="Content 2"/>
          <p:cNvSpPr/>
          <p:nvPr>
            <p:ph idx="103" type="body" hasCustomPrompt="1"/>
          </p:nvPr>
        </p:nvSpPr>
        <p:spPr>
          <a:xfrm>
            <a:off x="5943600" y="4892040"/>
            <a:ext cx="5669280" cy="1188720"/>
          </a:xfrm>
          <a:prstGeom prst="rect">
            <a:avLst/>
          </a:prstGeom>
          <a:noFill/>
          <a:ln/>
        </p:spPr>
        <p:txBody>
          <a:bodyPr wrap="square" lIns="635" tIns="635" rIns="635" bIns="635" rtlCol="0" anchor="t"/>
          <a:lstStyle/>
          <a:p>
            <a:pPr algn="l" indent="0" marL="0">
              <a:buNone/>
            </a:pPr>
            <a:r>
              <a:rPr lang="en-US" sz="1800" dirty="0">
                <a:solidFill>
                  <a:srgbClr val="000000"/>
                </a:solidFill>
                <a:latin typeface="Arial" pitchFamily="34" charset="0"/>
                <a:ea typeface="Arial" pitchFamily="34" charset="-122"/>
                <a:cs typeface="Arial" pitchFamily="34" charset="-120"/>
              </a:rPr>
              <a:t>[Caption: one sentence describing the image. Everyone can read a caption; alt text is for screen readers.]</a:t>
            </a:r>
            <a:endParaRPr lang="en-US" sz="1800" dirty="0"/>
          </a:p>
        </p:txBody>
      </p:sp>
      <p:sp>
        <p:nvSpPr>
          <p:cNvPr id="6"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5</a:t>
            </a:fld>
            <a:endParaRPr lang="en-US"/>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9E6A3F"/>
                </a:solidFill>
                <a:latin typeface="Arial" pitchFamily="34" charset="0"/>
                <a:ea typeface="Arial" pitchFamily="34" charset="-122"/>
                <a:cs typeface="Arial" pitchFamily="34" charset="-120"/>
              </a:rPr>
              <a:t>Data Table: [What the Table Shows]</a:t>
            </a:r>
            <a:endParaRPr lang="en-US" sz="3600" dirty="0"/>
          </a:p>
        </p:txBody>
      </p:sp>
      <p:graphicFrame>
        <p:nvGraphicFramePr>
          <p:cNvPr id="3" name="Table" descr="Data table with a header row: Trial, Measurement A, Measurement B, Observation"/>
          <p:cNvGraphicFramePr>
            <a:graphicFrameLocks noGrp="1"/>
          </p:cNvGraphicFramePr>
          <p:nvPr>
            <p:extLst>
              <p:ext uri="{D42A27DB-BD31-4B8C-83A1-F6EECF244321}">
                <p14:modId xmlns:p14="http://schemas.microsoft.com/office/powerpoint/2010/main" val="1579011935"/>
              </p:ext>
            </p:extLst>
          </p:nvPr>
        </p:nvGraphicFramePr>
        <p:xfrm>
          <a:off x="548640" y="1600200"/>
          <a:ext cx="11064240" cy="914400"/>
        </p:xfrm>
        <a:graphic>
          <a:graphicData uri="http://schemas.openxmlformats.org/drawingml/2006/table">
            <a:tbl>
              <a:tblPr firstRow="1" bandRow="1"/>
              <a:tblGrid>
                <a:gridCol w="1463040"/>
                <a:gridCol w="2468880"/>
                <a:gridCol w="2468880"/>
                <a:gridCol w="4663440"/>
              </a:tblGrid>
              <a:tr h="0">
                <a:tc>
                  <a:txBody>
                    <a:bodyPr/>
                    <a:lstStyle/>
                    <a:p>
                      <a:pPr indent="0" marL="0">
                        <a:buNone/>
                      </a:pPr>
                      <a:r>
                        <a:rPr lang="en-US" sz="1800" b="1" dirty="0">
                          <a:solidFill>
                            <a:srgbClr val="000000"/>
                          </a:solidFill>
                          <a:latin typeface="Arial" pitchFamily="34" charset="0"/>
                          <a:ea typeface="Arial" pitchFamily="34" charset="-122"/>
                          <a:cs typeface="Arial" pitchFamily="34" charset="-120"/>
                        </a:rPr>
                        <a:t>Trial</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FDF1E7"/>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A</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FDF1E7"/>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Measurement B</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FDF1E7"/>
                    </a:solidFill>
                  </a:tcPr>
                </a:tc>
                <a:tc>
                  <a:txBody>
                    <a:bodyPr/>
                    <a:lstStyle/>
                    <a:p>
                      <a:pPr indent="0" marL="0">
                        <a:buNone/>
                      </a:pPr>
                      <a:r>
                        <a:rPr lang="en-US" sz="1800" b="1" dirty="0">
                          <a:solidFill>
                            <a:srgbClr val="000000"/>
                          </a:solidFill>
                          <a:latin typeface="Arial" pitchFamily="34" charset="0"/>
                          <a:ea typeface="Arial" pitchFamily="34" charset="-122"/>
                          <a:cs typeface="Arial" pitchFamily="34" charset="-120"/>
                        </a:rPr>
                        <a:t>Observation</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solidFill>
                      <a:srgbClr val="FDF1E7"/>
                    </a:solidFill>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1</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2</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r h="0">
                <a:tc>
                  <a:txBody>
                    <a:bodyPr/>
                    <a:lstStyle/>
                    <a:p>
                      <a:pPr indent="0" marL="0">
                        <a:buNone/>
                      </a:pPr>
                      <a:r>
                        <a:rPr lang="en-US" sz="1800" dirty="0">
                          <a:solidFill>
                            <a:srgbClr val="000000"/>
                          </a:solidFill>
                          <a:latin typeface="Arial" pitchFamily="34" charset="0"/>
                          <a:ea typeface="Arial" pitchFamily="34" charset="-122"/>
                          <a:cs typeface="Arial" pitchFamily="34" charset="-120"/>
                        </a:rPr>
                        <a:t>3</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[value]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c>
                  <a:txBody>
                    <a:bodyPr/>
                    <a:lstStyle/>
                    <a:p>
                      <a:pPr indent="0" marL="0">
                        <a:buNone/>
                      </a:pPr>
                      <a:r>
                        <a:rPr lang="en-US" sz="1800" dirty="0">
                          <a:solidFill>
                            <a:srgbClr val="000000"/>
                          </a:solidFill>
                          <a:latin typeface="Arial" pitchFamily="34" charset="0"/>
                          <a:ea typeface="Arial" pitchFamily="34" charset="-122"/>
                          <a:cs typeface="Arial" pitchFamily="34" charset="-120"/>
                        </a:rPr>
                        <a:t>[note]</a:t>
                      </a:r>
                      <a:endParaRPr lang="en-US" sz="1800" dirty="0">
                        <a:latin typeface="Arial" charset="0"/>
                        <a:ea typeface="Arial" charset="0"/>
                        <a:cs typeface="Arial" charset="0"/>
                      </a:endParaRPr>
                    </a:p>
                  </a:txBody>
                  <a:tcPr marL="73152" marR="73152" marT="73152" marB="73152" anchor="ctr">
                    <a:lnL w="12700" cap="flat" cmpd="sng" algn="ctr">
                      <a:solidFill>
                        <a:srgbClr val="404040"/>
                      </a:solidFill>
                      <a:prstDash val="solid"/>
                      <a:round/>
                      <a:headEnd type="none" w="med" len="med"/>
                      <a:tailEnd type="none" w="med" len="med"/>
                    </a:lnL>
                    <a:lnR w="12700" cap="flat" cmpd="sng" algn="ctr">
                      <a:solidFill>
                        <a:srgbClr val="404040"/>
                      </a:solidFill>
                      <a:prstDash val="solid"/>
                      <a:round/>
                      <a:headEnd type="none" w="med" len="med"/>
                      <a:tailEnd type="none" w="med" len="med"/>
                    </a:lnR>
                    <a:lnT w="12700" cap="flat" cmpd="sng" algn="ctr">
                      <a:solidFill>
                        <a:srgbClr val="404040"/>
                      </a:solidFill>
                      <a:prstDash val="solid"/>
                      <a:round/>
                      <a:headEnd type="none" w="med" len="med"/>
                      <a:tailEnd type="none" w="med" len="med"/>
                    </a:lnT>
                    <a:lnB w="12700" cap="flat" cmpd="sng" algn="ctr">
                      <a:solidFill>
                        <a:srgbClr val="404040"/>
                      </a:solidFill>
                      <a:prstDash val="solid"/>
                      <a:round/>
                      <a:headEnd type="none" w="med" len="med"/>
                      <a:tailEnd type="none" w="med" len="med"/>
                    </a:lnB>
                  </a:tcPr>
                </a:tc>
              </a:tr>
            </a:tbl>
          </a:graphicData>
        </a:graphic>
      </p:graphicFrame>
      <p:sp>
        <p:nvSpPr>
          <p:cNvPr id="4" name="Table note"/>
          <p:cNvSpPr txBox="1"/>
          <p:nvPr/>
        </p:nvSpPr>
        <p:spPr>
          <a:xfrm>
            <a:off x="548640" y="4846320"/>
            <a:ext cx="11064240" cy="731520"/>
          </a:xfrm>
          <a:prstGeom prst="rect">
            <a:avLst/>
          </a:prstGeom>
          <a:noFill/>
          <a:ln/>
        </p:spPr>
        <p:txBody>
          <a:bodyPr wrap="square" lIns="635" tIns="635" rIns="635" bIns="635" rtlCol="0" anchor="ctr"/>
          <a:lstStyle/>
          <a:p>
            <a:pPr indent="0" marL="0">
              <a:buNone/>
            </a:pPr>
            <a:r>
              <a:rPr lang="en-US" sz="1800" dirty="0">
                <a:solidFill>
                  <a:srgbClr val="000000"/>
                </a:solidFill>
                <a:latin typeface="Arial" pitchFamily="34" charset="0"/>
                <a:ea typeface="Arial" pitchFamily="34" charset="-122"/>
                <a:cs typeface="Arial" pitchFamily="34" charset="-120"/>
              </a:rPr>
              <a:t>Header row is flagged as a header row (Table Design &gt; Header Row), so screen readers announce column names with each cell.</a:t>
            </a:r>
            <a:endParaRPr lang="en-US" sz="1800" dirty="0"/>
          </a:p>
        </p:txBody>
      </p:sp>
      <p:sp>
        <p:nvSpPr>
          <p:cNvPr id="5"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6</a:t>
            </a:fld>
            <a:endParaRPr 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9E6A3F"/>
                </a:solidFill>
                <a:latin typeface="Arial" pitchFamily="34" charset="0"/>
                <a:ea typeface="Arial" pitchFamily="34" charset="-122"/>
                <a:cs typeface="Arial" pitchFamily="34" charset="-120"/>
              </a:rPr>
              <a:t>Check for Understanding</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[Question that checks the objective]</a:t>
            </a:r>
            <a:endParaRPr lang="en-US" sz="2400" dirty="0"/>
          </a:p>
          <a:p>
            <a:pPr algn="l" indent="0" marL="0">
              <a:spcAft>
                <a:spcPts val="1000"/>
              </a:spcAft>
              <a:buNone/>
            </a:pP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A.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B.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C. [Answer choice]</a:t>
            </a:r>
            <a:endParaRPr lang="en-US" sz="2400" dirty="0"/>
          </a:p>
          <a:p>
            <a:pPr algn="l" indent="0" marL="0">
              <a:spcAft>
                <a:spcPts val="1000"/>
              </a:spcAft>
              <a:buNone/>
            </a:pPr>
            <a:r>
              <a:rPr lang="en-US" sz="2400" dirty="0">
                <a:solidFill>
                  <a:srgbClr val="000000"/>
                </a:solidFill>
                <a:latin typeface="Arial" pitchFamily="34" charset="0"/>
                <a:ea typeface="Arial" pitchFamily="34" charset="-122"/>
                <a:cs typeface="Arial" pitchFamily="34" charset="-120"/>
              </a:rPr>
              <a:t>D. [Answer choice]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7</a:t>
            </a:fld>
            <a:endParaRPr lang="en-US"/>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itle"/>
          <p:cNvSpPr/>
          <p:nvPr>
            <p:ph idx="101" type="title" hasCustomPrompt="1"/>
          </p:nvPr>
        </p:nvSpPr>
        <p:spPr>
          <a:xfrm>
            <a:off x="731520" y="2194560"/>
            <a:ext cx="10698480" cy="1371600"/>
          </a:xfrm>
          <a:prstGeom prst="rect">
            <a:avLst/>
          </a:prstGeom>
          <a:noFill/>
          <a:ln/>
        </p:spPr>
        <p:txBody>
          <a:bodyPr wrap="square" lIns="635" tIns="635" rIns="635" bIns="635" rtlCol="0" anchor="b"/>
          <a:lstStyle/>
          <a:p>
            <a:pPr algn="l" indent="0" marL="0">
              <a:buNone/>
            </a:pPr>
            <a:r>
              <a:rPr lang="en-US" sz="4000" b="1" dirty="0">
                <a:solidFill>
                  <a:srgbClr val="FFFFFF"/>
                </a:solidFill>
                <a:latin typeface="Arial" pitchFamily="34" charset="0"/>
                <a:ea typeface="Arial" pitchFamily="34" charset="-122"/>
                <a:cs typeface="Arial" pitchFamily="34" charset="-120"/>
              </a:rPr>
              <a:t>Independent Practice</a:t>
            </a:r>
            <a:endParaRPr lang="en-US" sz="4000" dirty="0"/>
          </a:p>
        </p:txBody>
      </p:sp>
      <p:sp>
        <p:nvSpPr>
          <p:cNvPr id="3" name="Content 1"/>
          <p:cNvSpPr/>
          <p:nvPr>
            <p:ph idx="102" type="body" hasCustomPrompt="1"/>
          </p:nvPr>
        </p:nvSpPr>
        <p:spPr>
          <a:xfrm>
            <a:off x="731520" y="3703320"/>
            <a:ext cx="10698480" cy="1097280"/>
          </a:xfrm>
          <a:prstGeom prst="rect">
            <a:avLst/>
          </a:prstGeom>
          <a:noFill/>
          <a:ln/>
        </p:spPr>
        <p:txBody>
          <a:bodyPr wrap="square" lIns="635" tIns="635" rIns="635" bIns="635" rtlCol="0" anchor="t"/>
          <a:lstStyle/>
          <a:p>
            <a:pPr algn="l" indent="0" marL="0">
              <a:buNone/>
            </a:pPr>
            <a:r>
              <a:rPr lang="en-US" sz="2400" dirty="0">
                <a:solidFill>
                  <a:srgbClr val="FFFFFF"/>
                </a:solidFill>
                <a:latin typeface="Arial" pitchFamily="34" charset="0"/>
                <a:ea typeface="Arial" pitchFamily="34" charset="-122"/>
                <a:cs typeface="Arial" pitchFamily="34" charset="-120"/>
              </a:rPr>
              <a:t>[One sentence about what students will do and how long they have]</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FFFFFF"/>
                </a:solidFill>
                <a:latin typeface="Arial"/>
                <a:ea typeface="Arial"/>
                <a:cs typeface="Arial"/>
              </a:defRPr>
            </a:lvl1pPr>
          </a:lstStyle>
          <a:p>
            <a:pPr algn="r"/>
            <a:fld id="{F7021451-1387-4CA6-816F-3879F97B5CBC}" type="slidenum">
              <a:rPr b="0" lang="en-US"/>
              <a:t>8</a:t>
            </a:fld>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itle"/>
          <p:cNvSpPr/>
          <p:nvPr>
            <p:ph idx="100" type="title" hasCustomPrompt="1"/>
          </p:nvPr>
        </p:nvSpPr>
        <p:spPr>
          <a:xfrm>
            <a:off x="548640" y="411480"/>
            <a:ext cx="11064240" cy="1005840"/>
          </a:xfrm>
          <a:prstGeom prst="rect">
            <a:avLst/>
          </a:prstGeom>
          <a:noFill/>
          <a:ln/>
        </p:spPr>
        <p:txBody>
          <a:bodyPr wrap="square" lIns="635" tIns="635" rIns="635" bIns="635" rtlCol="0" anchor="ctr"/>
          <a:lstStyle/>
          <a:p>
            <a:pPr algn="l" indent="0" marL="0">
              <a:buNone/>
            </a:pPr>
            <a:r>
              <a:rPr lang="en-US" sz="3600" b="1" dirty="0">
                <a:solidFill>
                  <a:srgbClr val="9E6A3F"/>
                </a:solidFill>
                <a:latin typeface="Arial" pitchFamily="34" charset="0"/>
                <a:ea typeface="Arial" pitchFamily="34" charset="-122"/>
                <a:cs typeface="Arial" pitchFamily="34" charset="-120"/>
              </a:rPr>
              <a:t>Exit Ticket</a:t>
            </a:r>
            <a:endParaRPr lang="en-US" sz="3600" dirty="0"/>
          </a:p>
        </p:txBody>
      </p:sp>
      <p:sp>
        <p:nvSpPr>
          <p:cNvPr id="3" name="Content 1"/>
          <p:cNvSpPr/>
          <p:nvPr>
            <p:ph idx="101" type="body" hasCustomPrompt="1"/>
          </p:nvPr>
        </p:nvSpPr>
        <p:spPr>
          <a:xfrm>
            <a:off x="548640" y="1600200"/>
            <a:ext cx="11064240" cy="4480560"/>
          </a:xfrm>
          <a:prstGeom prst="rect">
            <a:avLst/>
          </a:prstGeom>
          <a:noFill/>
          <a:ln/>
        </p:spPr>
        <p:txBody>
          <a:bodyPr wrap="square" lIns="635" tIns="635" rIns="635" bIns="635" rtlCol="0" anchor="t"/>
          <a:lstStyle/>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1]</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[Question 2]</a:t>
            </a:r>
            <a:endParaRPr lang="en-US" sz="2400" dirty="0"/>
          </a:p>
          <a:p>
            <a:pPr algn="l" marL="342900" indent="-342900">
              <a:spcAft>
                <a:spcPts val="1000"/>
              </a:spcAft>
              <a:buSzPct val="100000"/>
              <a:buFont typeface="+mj-lt"/>
              <a:buAutoNum type="arabicPeriod" startAt="1"/>
            </a:pPr>
            <a:r>
              <a:rPr lang="en-US" sz="2400" dirty="0">
                <a:solidFill>
                  <a:srgbClr val="000000"/>
                </a:solidFill>
                <a:latin typeface="Arial" pitchFamily="34" charset="0"/>
                <a:ea typeface="Arial" pitchFamily="34" charset="-122"/>
                <a:cs typeface="Arial" pitchFamily="34" charset="-120"/>
              </a:rPr>
              <a:t>[One thing you still wonder about]</a:t>
            </a:r>
            <a:pPr algn="l" indent="0" marL="0">
              <a:spcAft>
                <a:spcPts val="1000"/>
              </a:spcAft>
              <a:buNone/>
            </a:pPr>
            <a:endParaRPr lang="en-US" sz="2400" dirty="0"/>
          </a:p>
          <a:p>
            <a:pPr algn="l" indent="0" marL="0">
              <a:spcAft>
                <a:spcPts val="1000"/>
              </a:spcAft>
              <a:buNone/>
            </a:pPr>
            <a:r>
              <a:rPr lang="en-US" sz="2400" b="1" dirty="0">
                <a:solidFill>
                  <a:srgbClr val="000000"/>
                </a:solidFill>
                <a:latin typeface="Arial" pitchFamily="34" charset="0"/>
                <a:ea typeface="Arial" pitchFamily="34" charset="-122"/>
                <a:cs typeface="Arial" pitchFamily="34" charset="-120"/>
              </a:rPr>
              <a:t>Turn in on paper, in [Learning Platform], or tell me your answer.</a:t>
            </a:r>
            <a:endParaRPr lang="en-US" sz="2400" dirty="0"/>
          </a:p>
        </p:txBody>
      </p:sp>
      <p:sp>
        <p:nvSpPr>
          <p:cNvPr id="4" name="Slide Number"/>
          <p:cNvSpPr>
            <a:spLocks noGrp="1"/>
          </p:cNvSpPr>
          <p:nvPr>
            <p:ph type="sldNum" sz="quarter" idx="4294967295"/>
          </p:nvPr>
        </p:nvSpPr>
        <p:spPr>
          <a:xfrm>
            <a:off x="11155680" y="6355080"/>
            <a:ext cx="640080" cy="365760"/>
          </a:xfrm>
          <a:prstGeom prst="rect">
            <a:avLst/>
          </a:prstGeom>
          <a:extLst>
            <a:ext uri="{C572A759-6A51-4108-AA02-DFA0A04FC94B}">
              <ma14:wrappingTextBoxFlag xmlns:ma14="http://schemas.microsoft.com/office/mac/drawingml/2011/main" val="0"/>
            </a:ext>
          </a:extLst>
        </p:spPr>
        <p:txBody>
          <a:bodyPr/>
          <a:lstStyle>
            <a:lvl1pPr>
              <a:defRPr sz="1200">
                <a:solidFill>
                  <a:srgbClr val="404040"/>
                </a:solidFill>
                <a:latin typeface="Arial"/>
                <a:ea typeface="Arial"/>
                <a:cs typeface="Arial"/>
              </a:defRPr>
            </a:lvl1pPr>
          </a:lstStyle>
          <a:p>
            <a:pPr algn="r"/>
            <a:fld id="{F7021451-1387-4CA6-816F-3879F97B5CBC}" type="slidenum">
              <a:rPr b="0" lang="en-US"/>
              <a:t>9</a:t>
            </a:fld>
            <a:endParaRPr lang="en-US"/>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(16:9)</PresentationFormat>
  <Paragraphs>0</Paragraphs>
  <Slides>10</Slides>
  <Notes>10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10</vt:i4>
      </vt:variant>
    </vt:vector>
  </HeadingPairs>
  <TitlesOfParts>
    <vt:vector size="13"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vector>
  </TitlesOfParts>
  <Company>Republic-Michigamme Schools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Classroom Lesson Deck Template</dc:title>
  <dc:subject>Accessible lesson presentation template</dc:subject>
  <dc:creator>Michigan K-12 Accessible Template Bundle</dc:creator>
  <cp:lastModifiedBy>Michigan K-12 Accessible Template Bundle</cp:lastModifiedBy>
  <cp:revision>1</cp:revision>
  <dcterms:created xsi:type="dcterms:W3CDTF">2026-09-10T23:11:59Z</dcterms:created>
  <dcterms:modified xsi:type="dcterms:W3CDTF">2026-09-10T23:11:59Z</dcterms:modified>
</cp:coreProperties>
</file>