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206050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9BB7B0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2060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2060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Powell Township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Powell Township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Powell Township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Powell Township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DEE7E5"/>
          </a:solidFill>
          <a:ln w="12700">
            <a:solidFill>
              <a:srgbClr val="DEE7E5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DEE7E5"/>
          </a:solidFill>
          <a:ln w="12700">
            <a:solidFill>
              <a:srgbClr val="DEE7E5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DEE7E5"/>
          </a:solidFill>
          <a:ln w="12700">
            <a:solidFill>
              <a:srgbClr val="DEE7E5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Powell Township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2060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7E5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2060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Powell Township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2026-09-10T23:11:57Z</dcterms:created>
  <dcterms:modified xsi:type="dcterms:W3CDTF">2026-09-10T23:11:57Z</dcterms:modified>
</cp:coreProperties>
</file>