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2A7F8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9FC5CC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2A7F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2A7F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North Star Montessori Academy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North Star Montessori Academy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North Star Montessori Academy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North Star Montessori Academy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E0EEF1"/>
          </a:solidFill>
          <a:ln w="12700">
            <a:solidFill>
              <a:srgbClr val="E0EEF1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E0EEF1"/>
          </a:solidFill>
          <a:ln w="12700">
            <a:solidFill>
              <a:srgbClr val="E0EEF1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E0EEF1"/>
          </a:solidFill>
          <a:ln w="12700">
            <a:solidFill>
              <a:srgbClr val="E0EEF1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North Star Montessori Academy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2A7F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E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A7F8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North Star Montessori Academy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2026-09-10T23:11:54Z</dcterms:created>
  <dcterms:modified xsi:type="dcterms:W3CDTF">2026-09-10T23:11:54Z</dcterms:modified>
</cp:coreProperties>
</file>