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Lst>
  <p:notesMasterIdLst>
    <p:notesMasterId r:id="rId11"/>
  </p:notesMaster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notesMaster" Target="notesMasters/notesMaster1.xml"/><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Family-facing template. Interpreters: pause after each slide. Say everything that is on the slide, including the table and picture descriptions, so families listening in the back or by audio get the same information. Post this deck to the school website as the PowerPoint file after the event.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Reading order is card 1, card 2, card 3. The cards are decorative layout shapes; the text is in placeholders.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Keep six or fewer lines; times and procedures are the details families write down.</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Reading order: title, left heading, left list, right heading, right list. Standards are Michigan academic standards; say that aloud rather than listing codes.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Right-click the picture &gt; View Alt Text. Photos of students require a media release on file.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header row, no merged cells. Read each row aloud.</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 the accommodation offer aloud. Have the request contact information at the resource table.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Numbered list uses real numbering.</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End with contact information as text, not as an image.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image" Target="../media/image-1002-1.png"/><Relationship Id="rId2" Type="http://schemas.openxmlformats.org/officeDocument/2006/relationships/image" Target="../media/image-1002-2.png"/><Relationship Id="rId3"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image" Target="../media/image-1003-1.png"/><Relationship Id="rId2"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image" Target="../media/image-1009-1.png"/><Relationship Id="rId2" Type="http://schemas.openxmlformats.org/officeDocument/2006/relationships/image" Target="../media/image-1009-2.png"/><Relationship Id="rId3"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bg>
      <p:bgPr>
        <a:solidFill>
          <a:srgbClr val="86730A"/>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128016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822960" cy="822960"/>
          </a:xfrm>
          <a:prstGeom prst="rect">
            <a:avLst/>
          </a:prstGeom>
        </p:spPr>
      </p:pic>
      <p:sp>
        <p:nvSpPr>
          <p:cNvPr id="4" name="Title Placeholder"/>
          <p:cNvSpPr/>
          <p:nvPr>
            <p:ph idx="102" type="title" hasCustomPrompt="1"/>
          </p:nvPr>
        </p:nvSpPr>
        <p:spPr>
          <a:xfrm>
            <a:off x="731520" y="1828800"/>
            <a:ext cx="10698480" cy="1645920"/>
          </a:xfrm>
          <a:prstGeom prst="rect">
            <a:avLst/>
          </a:prstGeom>
          <a:noFill/>
          <a:ln/>
        </p:spPr>
        <p:txBody>
          <a:bodyPr wrap="square" rtlCol="0"/>
          <a:lstStyle>
            <a:lvl1pPr algn="l" indent="0" marL="0">
              <a:buNone/>
              <a:defRPr lang="en-US" sz="4400" b="1" dirty="0">
                <a:solidFill>
                  <a:srgbClr val="FFFFFF"/>
                </a:solidFill>
                <a:latin typeface="Arial" pitchFamily="34" charset="0"/>
                <a:ea typeface="Arial" pitchFamily="34" charset="-122"/>
                <a:cs typeface="Arial" pitchFamily="34" charset="-120"/>
              </a:defRPr>
            </a:lvl1pPr>
          </a:lstStyle>
          <a:p>
            <a:pPr algn="l" indent="0" marL="0">
              <a:buNone/>
            </a:pPr>
            <a:r>
              <a:rPr lang="en-US" sz="4400" b="1" dirty="0">
                <a:solidFill>
                  <a:srgbClr val="FFFFFF"/>
                </a:solidFill>
                <a:latin typeface="Arial" pitchFamily="34" charset="0"/>
                <a:ea typeface="Arial" pitchFamily="34" charset="-122"/>
                <a:cs typeface="Arial" pitchFamily="34" charset="-120"/>
              </a:rPr>
              <a:t>Click to add presentation title</a:t>
            </a:r>
            <a:endParaRPr lang="en-US" sz="4400" dirty="0"/>
          </a:p>
        </p:txBody>
      </p:sp>
      <p:sp>
        <p:nvSpPr>
          <p:cNvPr id="5" name="Content Placeholder 1"/>
          <p:cNvSpPr/>
          <p:nvPr>
            <p:ph idx="103" type="body" hasCustomPrompt="1"/>
          </p:nvPr>
        </p:nvSpPr>
        <p:spPr>
          <a:xfrm>
            <a:off x="731520" y="3611880"/>
            <a:ext cx="10698480" cy="822960"/>
          </a:xfrm>
          <a:prstGeom prst="rect">
            <a:avLst/>
          </a:prstGeom>
          <a:noFill/>
          <a:ln/>
        </p:spPr>
        <p:txBody>
          <a:bodyPr wrap="square" rtlCol="0"/>
          <a:lstStyle>
            <a:lvl1pPr algn="l" indent="0" marL="0">
              <a:buNone/>
              <a:defRPr lang="en-US" sz="2800" dirty="0">
                <a:solidFill>
                  <a:srgbClr val="FFFFFF"/>
                </a:solidFill>
                <a:latin typeface="Arial" pitchFamily="34" charset="0"/>
                <a:ea typeface="Arial" pitchFamily="34" charset="-122"/>
                <a:cs typeface="Arial" pitchFamily="34" charset="-120"/>
              </a:defRPr>
            </a:lvl1pPr>
          </a:lstStyle>
          <a:p>
            <a:pPr algn="l" indent="0" marL="0">
              <a:buNone/>
            </a:pPr>
            <a:r>
              <a:rPr lang="en-US" sz="2800" dirty="0">
                <a:solidFill>
                  <a:srgbClr val="FFFFFF"/>
                </a:solidFill>
                <a:latin typeface="Arial" pitchFamily="34" charset="0"/>
                <a:ea typeface="Arial" pitchFamily="34" charset="-122"/>
                <a:cs typeface="Arial" pitchFamily="34" charset="-120"/>
              </a:rPr>
              <a:t>Click to add subtitle</a:t>
            </a:r>
            <a:endParaRPr lang="en-US" sz="2800" dirty="0"/>
          </a:p>
        </p:txBody>
      </p:sp>
      <p:sp>
        <p:nvSpPr>
          <p:cNvPr id="6" name="Content Placeholder 2"/>
          <p:cNvSpPr/>
          <p:nvPr>
            <p:ph idx="104" type="body" hasCustomPrompt="1"/>
          </p:nvPr>
        </p:nvSpPr>
        <p:spPr>
          <a:xfrm>
            <a:off x="731520" y="4663440"/>
            <a:ext cx="10698480" cy="914400"/>
          </a:xfrm>
          <a:prstGeom prst="rect">
            <a:avLst/>
          </a:prstGeom>
          <a:noFill/>
          <a:ln/>
        </p:spPr>
        <p:txBody>
          <a:bodyPr wrap="square" rtlCol="0"/>
          <a:lstStyle>
            <a:lvl1pPr algn="l" indent="0" marL="0">
              <a:buNone/>
              <a:defRPr lang="en-US" sz="2000" dirty="0">
                <a:solidFill>
                  <a:srgbClr val="FFFFFF"/>
                </a:solidFill>
                <a:latin typeface="Arial" pitchFamily="34" charset="0"/>
                <a:ea typeface="Arial" pitchFamily="34" charset="-122"/>
                <a:cs typeface="Arial" pitchFamily="34" charset="-120"/>
              </a:defRPr>
            </a:lvl1pPr>
          </a:lstStyle>
          <a:p>
            <a:pPr algn="l" indent="0" marL="0">
              <a:buNone/>
            </a:pPr>
            <a:r>
              <a:rPr lang="en-US" sz="2000" dirty="0">
                <a:solidFill>
                  <a:srgbClr val="FFFFFF"/>
                </a:solidFill>
                <a:latin typeface="Arial" pitchFamily="34" charset="0"/>
                <a:ea typeface="Arial" pitchFamily="34" charset="-122"/>
                <a:cs typeface="Arial" pitchFamily="34" charset="-120"/>
              </a:rPr>
              <a:t>Presenter name, role, and date</a:t>
            </a:r>
            <a:endParaRPr lang="en-US" sz="20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1002</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bg>
      <p:bgPr>
        <a:solidFill>
          <a:srgbClr val="86730A"/>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1463040" y="3840480"/>
            <a:ext cx="4023360" cy="4023360"/>
          </a:xfrm>
          <a:prstGeom prst="rect">
            <a:avLst/>
          </a:prstGeom>
        </p:spPr>
      </p:pic>
      <p:sp>
        <p:nvSpPr>
          <p:cNvPr id="3" name="Title Placeholder"/>
          <p:cNvSpPr/>
          <p:nvPr>
            <p:ph idx="101" type="title" hasCustomPrompt="1"/>
          </p:nvPr>
        </p:nvSpPr>
        <p:spPr>
          <a:xfrm>
            <a:off x="731520" y="219456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section title</a:t>
            </a:r>
            <a:endParaRPr lang="en-US" sz="4000" dirty="0"/>
          </a:p>
        </p:txBody>
      </p:sp>
      <p:sp>
        <p:nvSpPr>
          <p:cNvPr id="4" name="Content Placeholder 1"/>
          <p:cNvSpPr/>
          <p:nvPr>
            <p:ph idx="102" type="body" hasCustomPrompt="1"/>
          </p:nvPr>
        </p:nvSpPr>
        <p:spPr>
          <a:xfrm>
            <a:off x="731520" y="3703320"/>
            <a:ext cx="10698480" cy="1097280"/>
          </a:xfrm>
          <a:prstGeom prst="rect">
            <a:avLst/>
          </a:prstGeom>
          <a:noFill/>
          <a:ln/>
        </p:spPr>
        <p:txBody>
          <a:bodyPr wrap="square" rtlCol="0"/>
          <a:lstStyle>
            <a:lvl1pPr algn="l" indent="0" marL="0">
              <a:buNone/>
              <a:defRPr lang="en-US" sz="2400" dirty="0">
                <a:solidFill>
                  <a:srgbClr val="FFFFFF"/>
                </a:solidFill>
                <a:latin typeface="Arial" pitchFamily="34" charset="0"/>
                <a:ea typeface="Arial" pitchFamily="34" charset="-122"/>
                <a:cs typeface="Arial" pitchFamily="34" charset="-120"/>
              </a:defRPr>
            </a:lvl1pPr>
          </a:lstStyle>
          <a:p>
            <a:pPr algn="l" indent="0" marL="0">
              <a:buNone/>
            </a:pPr>
            <a:r>
              <a:rPr lang="en-US" sz="2400" dirty="0">
                <a:solidFill>
                  <a:srgbClr val="FFFFFF"/>
                </a:solidFill>
                <a:latin typeface="Arial" pitchFamily="34" charset="0"/>
                <a:ea typeface="Arial" pitchFamily="34" charset="-122"/>
                <a:cs typeface="Arial" pitchFamily="34" charset="-120"/>
              </a:rPr>
              <a:t>Click to add a one-sentence description</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1003</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86730A"/>
                </a:solidFill>
                <a:latin typeface="Arial" pitchFamily="34" charset="0"/>
                <a:ea typeface="Arial" pitchFamily="34" charset="-122"/>
                <a:cs typeface="Arial" pitchFamily="34" charset="-120"/>
              </a:defRPr>
            </a:lvl1pPr>
          </a:lstStyle>
          <a:p>
            <a:pPr algn="l" indent="0" marL="0">
              <a:buNone/>
            </a:pPr>
            <a:r>
              <a:rPr lang="en-US" sz="3600" b="1" dirty="0">
                <a:solidFill>
                  <a:srgbClr val="86730A"/>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11064240" cy="4480560"/>
          </a:xfrm>
          <a:prstGeom prst="rect">
            <a:avLst/>
          </a:prstGeom>
          <a:noFill/>
          <a:ln/>
        </p:spPr>
        <p:txBody>
          <a:bodyPr wrap="square" rtlCol="0"/>
          <a:lstStyle>
            <a:lvl1pPr algn="l" indent="0" marL="0">
              <a:spcAft>
                <a:spcPts val="1000"/>
              </a:spcAft>
              <a:buNone/>
              <a:defRPr lang="en-US" sz="2400" dirty="0">
                <a:solidFill>
                  <a:srgbClr val="000000"/>
                </a:solidFill>
                <a:latin typeface="Arial" pitchFamily="34" charset="0"/>
                <a:ea typeface="Arial" pitchFamily="34" charset="-122"/>
                <a:cs typeface="Arial" pitchFamily="34" charset="-120"/>
              </a:defRPr>
            </a:lvl1pPr>
          </a:lstStyle>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Click to add text</a:t>
            </a:r>
            <a:endParaRPr lang="en-US" sz="2400" dirty="0"/>
          </a:p>
        </p:txBody>
      </p:sp>
      <p:sp>
        <p:nvSpPr>
          <p:cNvPr id="4"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1004</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86730A"/>
                </a:solidFill>
                <a:latin typeface="Arial" pitchFamily="34" charset="0"/>
                <a:ea typeface="Arial" pitchFamily="34" charset="-122"/>
                <a:cs typeface="Arial" pitchFamily="34" charset="-120"/>
              </a:defRPr>
            </a:lvl1pPr>
          </a:lstStyle>
          <a:p>
            <a:pPr algn="l" indent="0" marL="0">
              <a:buNone/>
            </a:pPr>
            <a:r>
              <a:rPr lang="en-US" sz="3600" b="1" dirty="0">
                <a:solidFill>
                  <a:srgbClr val="86730A"/>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394960" cy="548640"/>
          </a:xfrm>
          <a:prstGeom prst="rect">
            <a:avLst/>
          </a:prstGeom>
          <a:noFill/>
          <a:ln/>
        </p:spPr>
        <p:txBody>
          <a:bodyPr wrap="square" rtlCol="0"/>
          <a:lstStyle>
            <a:lvl1pPr algn="l" indent="0" marL="0">
              <a:buNone/>
              <a:defRPr lang="en-US" sz="2400" b="1" dirty="0">
                <a:solidFill>
                  <a:srgbClr val="86730A"/>
                </a:solidFill>
                <a:latin typeface="Arial" pitchFamily="34" charset="0"/>
                <a:ea typeface="Arial" pitchFamily="34" charset="-122"/>
                <a:cs typeface="Arial" pitchFamily="34" charset="-120"/>
              </a:defRPr>
            </a:lvl1pPr>
          </a:lstStyle>
          <a:p>
            <a:pPr algn="l" indent="0" marL="0">
              <a:buNone/>
            </a:pPr>
            <a:r>
              <a:rPr lang="en-US" sz="2400" b="1" dirty="0">
                <a:solidFill>
                  <a:srgbClr val="86730A"/>
                </a:solidFill>
                <a:latin typeface="Arial" pitchFamily="34" charset="0"/>
                <a:ea typeface="Arial" pitchFamily="34" charset="-122"/>
                <a:cs typeface="Arial" pitchFamily="34" charset="-120"/>
              </a:rPr>
              <a:t>Left column heading</a:t>
            </a:r>
            <a:endParaRPr lang="en-US" sz="2400" dirty="0"/>
          </a:p>
        </p:txBody>
      </p:sp>
      <p:sp>
        <p:nvSpPr>
          <p:cNvPr id="4" name="Content Placeholder 2"/>
          <p:cNvSpPr/>
          <p:nvPr>
            <p:ph idx="102" type="body" hasCustomPrompt="1"/>
          </p:nvPr>
        </p:nvSpPr>
        <p:spPr>
          <a:xfrm>
            <a:off x="54864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Left column text</a:t>
            </a:r>
            <a:endParaRPr lang="en-US" sz="2200" dirty="0"/>
          </a:p>
        </p:txBody>
      </p:sp>
      <p:sp>
        <p:nvSpPr>
          <p:cNvPr id="5" name="Content Placeholder 3"/>
          <p:cNvSpPr/>
          <p:nvPr>
            <p:ph idx="103" type="body" hasCustomPrompt="1"/>
          </p:nvPr>
        </p:nvSpPr>
        <p:spPr>
          <a:xfrm>
            <a:off x="6217920" y="1600200"/>
            <a:ext cx="5394960" cy="548640"/>
          </a:xfrm>
          <a:prstGeom prst="rect">
            <a:avLst/>
          </a:prstGeom>
          <a:noFill/>
          <a:ln/>
        </p:spPr>
        <p:txBody>
          <a:bodyPr wrap="square" rtlCol="0"/>
          <a:lstStyle>
            <a:lvl1pPr algn="l" indent="0" marL="0">
              <a:buNone/>
              <a:defRPr lang="en-US" sz="2400" b="1" dirty="0">
                <a:solidFill>
                  <a:srgbClr val="86730A"/>
                </a:solidFill>
                <a:latin typeface="Arial" pitchFamily="34" charset="0"/>
                <a:ea typeface="Arial" pitchFamily="34" charset="-122"/>
                <a:cs typeface="Arial" pitchFamily="34" charset="-120"/>
              </a:defRPr>
            </a:lvl1pPr>
          </a:lstStyle>
          <a:p>
            <a:pPr algn="l" indent="0" marL="0">
              <a:buNone/>
            </a:pPr>
            <a:r>
              <a:rPr lang="en-US" sz="2400" b="1" dirty="0">
                <a:solidFill>
                  <a:srgbClr val="86730A"/>
                </a:solidFill>
                <a:latin typeface="Arial" pitchFamily="34" charset="0"/>
                <a:ea typeface="Arial" pitchFamily="34" charset="-122"/>
                <a:cs typeface="Arial" pitchFamily="34" charset="-120"/>
              </a:rPr>
              <a:t>Right column heading</a:t>
            </a:r>
            <a:endParaRPr lang="en-US" sz="2400" dirty="0"/>
          </a:p>
        </p:txBody>
      </p:sp>
      <p:sp>
        <p:nvSpPr>
          <p:cNvPr id="6" name="Content Placeholder 4"/>
          <p:cNvSpPr/>
          <p:nvPr>
            <p:ph idx="104" type="body" hasCustomPrompt="1"/>
          </p:nvPr>
        </p:nvSpPr>
        <p:spPr>
          <a:xfrm>
            <a:off x="621792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Right column text</a:t>
            </a:r>
            <a:endParaRPr lang="en-US" sz="2200" dirty="0"/>
          </a:p>
        </p:txBody>
      </p:sp>
      <p:sp>
        <p:nvSpPr>
          <p:cNvPr id="7"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1005</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with Picture">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86730A"/>
                </a:solidFill>
                <a:latin typeface="Arial" pitchFamily="34" charset="0"/>
                <a:ea typeface="Arial" pitchFamily="34" charset="-122"/>
                <a:cs typeface="Arial" pitchFamily="34" charset="-120"/>
              </a:defRPr>
            </a:lvl1pPr>
          </a:lstStyle>
          <a:p>
            <a:pPr algn="l" indent="0" marL="0">
              <a:buNone/>
            </a:pPr>
            <a:r>
              <a:rPr lang="en-US" sz="3600" b="1" dirty="0">
                <a:solidFill>
                  <a:srgbClr val="86730A"/>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120640" cy="448056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Click to add text</a:t>
            </a:r>
            <a:endParaRPr lang="en-US" sz="2200" dirty="0"/>
          </a:p>
        </p:txBody>
      </p:sp>
      <p:sp>
        <p:nvSpPr>
          <p:cNvPr id="4" name="Content Placeholder 2"/>
          <p:cNvSpPr/>
          <p:nvPr>
            <p:ph idx="102" hasCustomPrompt="1"/>
          </p:nvPr>
        </p:nvSpPr>
        <p:spPr>
          <a:xfrm>
            <a:off x="5943600" y="1600200"/>
            <a:ext cx="5669280" cy="3200400"/>
          </a:xfrm>
          <a:prstGeom prst="rect">
            <a:avLst/>
          </a:prstGeom>
          <a:noFill/>
          <a:ln/>
        </p:spPr>
        <p:txBody>
          <a:bodyPr wrap="square" rtlCol="0"/>
          <a:lstStyle>
            <a:lvl1pPr algn="l" indent="0" marL="0">
              <a:buNone/>
              <a:defRPr lang="en-US" dirty="0">
                <a:latin typeface="Arial" pitchFamily="34" charset="0"/>
                <a:ea typeface="Arial" pitchFamily="34" charset="-122"/>
                <a:cs typeface="Arial" pitchFamily="34" charset="-120"/>
              </a:defRPr>
            </a:lvl1pPr>
          </a:lstStyle>
          <a:p>
            <a:pPr algn="l" indent="0" marL="0">
              <a:buNone/>
            </a:pPr>
            <a:r>
              <a:rPr lang="en-US" dirty="0">
                <a:solidFill>
                  <a:srgbClr val="000000"/>
                </a:solidFill>
                <a:latin typeface="Arial" pitchFamily="34" charset="0"/>
                <a:ea typeface="Arial" pitchFamily="34" charset="-122"/>
                <a:cs typeface="Arial" pitchFamily="34" charset="-120"/>
              </a:rPr>
              <a:t>Click the icon to add a picture, then add alt text</a:t>
            </a:r>
            <a:endParaRPr lang="en-US" dirty="0"/>
          </a:p>
        </p:txBody>
      </p:sp>
      <p:sp>
        <p:nvSpPr>
          <p:cNvPr id="5" name="Content Placeholder 3"/>
          <p:cNvSpPr/>
          <p:nvPr>
            <p:ph idx="103" type="body" hasCustomPrompt="1"/>
          </p:nvPr>
        </p:nvSpPr>
        <p:spPr>
          <a:xfrm>
            <a:off x="5943600" y="4892040"/>
            <a:ext cx="5669280" cy="1188720"/>
          </a:xfrm>
          <a:prstGeom prst="rect">
            <a:avLst/>
          </a:prstGeom>
          <a:noFill/>
          <a:ln/>
        </p:spPr>
        <p:txBody>
          <a:bodyPr wrap="square" rtlCol="0"/>
          <a:lstStyle>
            <a:lvl1pPr algn="l" indent="0" marL="0">
              <a:buNone/>
              <a:defRPr lang="en-US" sz="1800" dirty="0">
                <a:solidFill>
                  <a:srgbClr val="000000"/>
                </a:solidFill>
                <a:latin typeface="Arial" pitchFamily="34" charset="0"/>
                <a:ea typeface="Arial" pitchFamily="34" charset="-122"/>
                <a:cs typeface="Arial" pitchFamily="34" charset="-120"/>
              </a:defRPr>
            </a:lvl1pPr>
          </a:lstStyle>
          <a:p>
            <a:pPr algn="l" indent="0" marL="0">
              <a:buNone/>
            </a:pPr>
            <a:r>
              <a:rPr lang="en-US" sz="1800" dirty="0">
                <a:solidFill>
                  <a:srgbClr val="000000"/>
                </a:solidFill>
                <a:latin typeface="Arial" pitchFamily="34" charset="0"/>
                <a:ea typeface="Arial" pitchFamily="34" charset="-122"/>
                <a:cs typeface="Arial" pitchFamily="34" charset="-120"/>
              </a:rPr>
              <a:t>Caption: describe what the picture shows</a:t>
            </a:r>
            <a:endParaRPr lang="en-US" sz="1800" dirty="0"/>
          </a:p>
        </p:txBody>
      </p:sp>
      <p:sp>
        <p:nvSpPr>
          <p:cNvPr id="6"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1006</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Only">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86730A"/>
                </a:solidFill>
                <a:latin typeface="Arial" pitchFamily="34" charset="0"/>
                <a:ea typeface="Arial" pitchFamily="34" charset="-122"/>
                <a:cs typeface="Arial" pitchFamily="34" charset="-120"/>
              </a:defRPr>
            </a:lvl1pPr>
          </a:lstStyle>
          <a:p>
            <a:pPr algn="l" indent="0" marL="0">
              <a:buNone/>
            </a:pPr>
            <a:r>
              <a:rPr lang="en-US" sz="3600" b="1" dirty="0">
                <a:solidFill>
                  <a:srgbClr val="86730A"/>
                </a:solidFill>
                <a:latin typeface="Arial" pitchFamily="34" charset="0"/>
                <a:ea typeface="Arial" pitchFamily="34" charset="-122"/>
                <a:cs typeface="Arial" pitchFamily="34" charset="-120"/>
              </a:rPr>
              <a:t>Click to add title</a:t>
            </a:r>
            <a:endParaRPr lang="en-US" sz="3600" dirty="0"/>
          </a:p>
        </p:txBody>
      </p:sp>
      <p:sp>
        <p:nvSpPr>
          <p:cNvPr id="3"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1007</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hree Cards">
    <p:bg>
      <p:bgPr>
        <a:solidFill>
          <a:srgbClr val="FFFFFF"/>
        </a:solidFill>
      </p:bgPr>
    </p:bg>
    <p:spTree>
      <p:nvGrpSpPr>
        <p:cNvPr id="1" name=""/>
        <p:cNvGrpSpPr/>
        <p:nvPr/>
      </p:nvGrpSpPr>
      <p:grpSpPr>
        <a:xfrm>
          <a:off x="0" y="0"/>
          <a:ext cx="0" cy="0"/>
          <a:chOff x="0" y="0"/>
          <a:chExt cx="0" cy="0"/>
        </a:xfrm>
      </p:grpSpPr>
      <p:sp>
        <p:nvSpPr>
          <p:cNvPr id="2" name="Decorative shape (layout)"/>
          <p:cNvSpPr/>
          <p:nvPr/>
        </p:nvSpPr>
        <p:spPr>
          <a:xfrm>
            <a:off x="548640" y="1737360"/>
            <a:ext cx="3520440" cy="4297680"/>
          </a:xfrm>
          <a:prstGeom prst="rect">
            <a:avLst/>
          </a:prstGeom>
          <a:solidFill>
            <a:srgbClr val="FAF6DB"/>
          </a:solidFill>
          <a:ln w="12700">
            <a:solidFill>
              <a:srgbClr val="FAF6DB"/>
            </a:solidFill>
            <a:prstDash val="solid"/>
          </a:ln>
        </p:spPr>
      </p:sp>
      <p:sp>
        <p:nvSpPr>
          <p:cNvPr id="3" name="Decorative shape (layout)"/>
          <p:cNvSpPr/>
          <p:nvPr/>
        </p:nvSpPr>
        <p:spPr>
          <a:xfrm>
            <a:off x="4320540" y="1737360"/>
            <a:ext cx="3520440" cy="4297680"/>
          </a:xfrm>
          <a:prstGeom prst="rect">
            <a:avLst/>
          </a:prstGeom>
          <a:solidFill>
            <a:srgbClr val="FAF6DB"/>
          </a:solidFill>
          <a:ln w="12700">
            <a:solidFill>
              <a:srgbClr val="FAF6DB"/>
            </a:solidFill>
            <a:prstDash val="solid"/>
          </a:ln>
        </p:spPr>
      </p:sp>
      <p:sp>
        <p:nvSpPr>
          <p:cNvPr id="4" name="Decorative shape (layout)"/>
          <p:cNvSpPr/>
          <p:nvPr/>
        </p:nvSpPr>
        <p:spPr>
          <a:xfrm>
            <a:off x="8092440" y="1737360"/>
            <a:ext cx="3520440" cy="4297680"/>
          </a:xfrm>
          <a:prstGeom prst="rect">
            <a:avLst/>
          </a:prstGeom>
          <a:solidFill>
            <a:srgbClr val="FAF6DB"/>
          </a:solidFill>
          <a:ln w="12700">
            <a:solidFill>
              <a:srgbClr val="FAF6DB"/>
            </a:solidFill>
            <a:prstDash val="solid"/>
          </a:ln>
        </p:spPr>
      </p:sp>
      <p:sp>
        <p:nvSpPr>
          <p:cNvPr id="5" name="Title Placeholder"/>
          <p:cNvSpPr/>
          <p:nvPr>
            <p:ph idx="103"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86730A"/>
                </a:solidFill>
                <a:latin typeface="Arial" pitchFamily="34" charset="0"/>
                <a:ea typeface="Arial" pitchFamily="34" charset="-122"/>
                <a:cs typeface="Arial" pitchFamily="34" charset="-120"/>
              </a:defRPr>
            </a:lvl1pPr>
          </a:lstStyle>
          <a:p>
            <a:pPr algn="l" indent="0" marL="0">
              <a:buNone/>
            </a:pPr>
            <a:r>
              <a:rPr lang="en-US" sz="3600" b="1" dirty="0">
                <a:solidFill>
                  <a:srgbClr val="86730A"/>
                </a:solidFill>
                <a:latin typeface="Arial" pitchFamily="34" charset="0"/>
                <a:ea typeface="Arial" pitchFamily="34" charset="-122"/>
                <a:cs typeface="Arial" pitchFamily="34" charset="-120"/>
              </a:rPr>
              <a:t>Click to add title</a:t>
            </a:r>
            <a:endParaRPr lang="en-US" sz="3600" dirty="0"/>
          </a:p>
        </p:txBody>
      </p:sp>
      <p:sp>
        <p:nvSpPr>
          <p:cNvPr id="6" name="Content Placeholder 1"/>
          <p:cNvSpPr/>
          <p:nvPr>
            <p:ph idx="104" type="body" hasCustomPrompt="1"/>
          </p:nvPr>
        </p:nvSpPr>
        <p:spPr>
          <a:xfrm>
            <a:off x="777240" y="1965960"/>
            <a:ext cx="3063240" cy="822960"/>
          </a:xfrm>
          <a:prstGeom prst="rect">
            <a:avLst/>
          </a:prstGeom>
          <a:noFill/>
          <a:ln/>
        </p:spPr>
        <p:txBody>
          <a:bodyPr wrap="square" rtlCol="0"/>
          <a:lstStyle>
            <a:lvl1pPr algn="l" indent="0" marL="0">
              <a:buNone/>
              <a:defRPr lang="en-US" sz="2400" b="1" dirty="0">
                <a:solidFill>
                  <a:srgbClr val="86730A"/>
                </a:solidFill>
                <a:latin typeface="Arial" pitchFamily="34" charset="0"/>
                <a:ea typeface="Arial" pitchFamily="34" charset="-122"/>
                <a:cs typeface="Arial" pitchFamily="34" charset="-120"/>
              </a:defRPr>
            </a:lvl1pPr>
          </a:lstStyle>
          <a:p>
            <a:pPr algn="l" indent="0" marL="0">
              <a:buNone/>
            </a:pPr>
            <a:r>
              <a:rPr lang="en-US" sz="2400" b="1" dirty="0">
                <a:solidFill>
                  <a:srgbClr val="86730A"/>
                </a:solidFill>
                <a:latin typeface="Arial" pitchFamily="34" charset="0"/>
                <a:ea typeface="Arial" pitchFamily="34" charset="-122"/>
                <a:cs typeface="Arial" pitchFamily="34" charset="-120"/>
              </a:rPr>
              <a:t>Card 1 heading</a:t>
            </a:r>
            <a:endParaRPr lang="en-US" sz="2400" dirty="0"/>
          </a:p>
        </p:txBody>
      </p:sp>
      <p:sp>
        <p:nvSpPr>
          <p:cNvPr id="7" name="Content Placeholder 2"/>
          <p:cNvSpPr/>
          <p:nvPr>
            <p:ph idx="105" type="body" hasCustomPrompt="1"/>
          </p:nvPr>
        </p:nvSpPr>
        <p:spPr>
          <a:xfrm>
            <a:off x="7772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1 text</a:t>
            </a:r>
            <a:endParaRPr lang="en-US" sz="2000" dirty="0"/>
          </a:p>
        </p:txBody>
      </p:sp>
      <p:sp>
        <p:nvSpPr>
          <p:cNvPr id="8" name="Content Placeholder 3"/>
          <p:cNvSpPr/>
          <p:nvPr>
            <p:ph idx="106" type="body" hasCustomPrompt="1"/>
          </p:nvPr>
        </p:nvSpPr>
        <p:spPr>
          <a:xfrm>
            <a:off x="4549140" y="1965960"/>
            <a:ext cx="3063240" cy="822960"/>
          </a:xfrm>
          <a:prstGeom prst="rect">
            <a:avLst/>
          </a:prstGeom>
          <a:noFill/>
          <a:ln/>
        </p:spPr>
        <p:txBody>
          <a:bodyPr wrap="square" rtlCol="0"/>
          <a:lstStyle>
            <a:lvl1pPr algn="l" indent="0" marL="0">
              <a:buNone/>
              <a:defRPr lang="en-US" sz="2400" b="1" dirty="0">
                <a:solidFill>
                  <a:srgbClr val="86730A"/>
                </a:solidFill>
                <a:latin typeface="Arial" pitchFamily="34" charset="0"/>
                <a:ea typeface="Arial" pitchFamily="34" charset="-122"/>
                <a:cs typeface="Arial" pitchFamily="34" charset="-120"/>
              </a:defRPr>
            </a:lvl1pPr>
          </a:lstStyle>
          <a:p>
            <a:pPr algn="l" indent="0" marL="0">
              <a:buNone/>
            </a:pPr>
            <a:r>
              <a:rPr lang="en-US" sz="2400" b="1" dirty="0">
                <a:solidFill>
                  <a:srgbClr val="86730A"/>
                </a:solidFill>
                <a:latin typeface="Arial" pitchFamily="34" charset="0"/>
                <a:ea typeface="Arial" pitchFamily="34" charset="-122"/>
                <a:cs typeface="Arial" pitchFamily="34" charset="-120"/>
              </a:rPr>
              <a:t>Card 2 heading</a:t>
            </a:r>
            <a:endParaRPr lang="en-US" sz="2400" dirty="0"/>
          </a:p>
        </p:txBody>
      </p:sp>
      <p:sp>
        <p:nvSpPr>
          <p:cNvPr id="9" name="Content Placeholder 4"/>
          <p:cNvSpPr/>
          <p:nvPr>
            <p:ph idx="107" type="body" hasCustomPrompt="1"/>
          </p:nvPr>
        </p:nvSpPr>
        <p:spPr>
          <a:xfrm>
            <a:off x="45491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2 text</a:t>
            </a:r>
            <a:endParaRPr lang="en-US" sz="2000" dirty="0"/>
          </a:p>
        </p:txBody>
      </p:sp>
      <p:sp>
        <p:nvSpPr>
          <p:cNvPr id="10" name="Content Placeholder 5"/>
          <p:cNvSpPr/>
          <p:nvPr>
            <p:ph idx="108" type="body" hasCustomPrompt="1"/>
          </p:nvPr>
        </p:nvSpPr>
        <p:spPr>
          <a:xfrm>
            <a:off x="8321040" y="1965960"/>
            <a:ext cx="3063240" cy="822960"/>
          </a:xfrm>
          <a:prstGeom prst="rect">
            <a:avLst/>
          </a:prstGeom>
          <a:noFill/>
          <a:ln/>
        </p:spPr>
        <p:txBody>
          <a:bodyPr wrap="square" rtlCol="0"/>
          <a:lstStyle>
            <a:lvl1pPr algn="l" indent="0" marL="0">
              <a:buNone/>
              <a:defRPr lang="en-US" sz="2400" b="1" dirty="0">
                <a:solidFill>
                  <a:srgbClr val="86730A"/>
                </a:solidFill>
                <a:latin typeface="Arial" pitchFamily="34" charset="0"/>
                <a:ea typeface="Arial" pitchFamily="34" charset="-122"/>
                <a:cs typeface="Arial" pitchFamily="34" charset="-120"/>
              </a:defRPr>
            </a:lvl1pPr>
          </a:lstStyle>
          <a:p>
            <a:pPr algn="l" indent="0" marL="0">
              <a:buNone/>
            </a:pPr>
            <a:r>
              <a:rPr lang="en-US" sz="2400" b="1" dirty="0">
                <a:solidFill>
                  <a:srgbClr val="86730A"/>
                </a:solidFill>
                <a:latin typeface="Arial" pitchFamily="34" charset="0"/>
                <a:ea typeface="Arial" pitchFamily="34" charset="-122"/>
                <a:cs typeface="Arial" pitchFamily="34" charset="-120"/>
              </a:rPr>
              <a:t>Card 3 heading</a:t>
            </a:r>
            <a:endParaRPr lang="en-US" sz="2400" dirty="0"/>
          </a:p>
        </p:txBody>
      </p:sp>
      <p:sp>
        <p:nvSpPr>
          <p:cNvPr id="11" name="Content Placeholder 6"/>
          <p:cNvSpPr/>
          <p:nvPr>
            <p:ph idx="109" type="body" hasCustomPrompt="1"/>
          </p:nvPr>
        </p:nvSpPr>
        <p:spPr>
          <a:xfrm>
            <a:off x="83210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3 text</a:t>
            </a:r>
            <a:endParaRPr lang="en-US" sz="2000" dirty="0"/>
          </a:p>
        </p:txBody>
      </p:sp>
      <p:sp>
        <p:nvSpPr>
          <p:cNvPr id="12"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1008</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losing">
    <p:bg>
      <p:bgPr>
        <a:solidFill>
          <a:srgbClr val="86730A"/>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338328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822960" cy="822960"/>
          </a:xfrm>
          <a:prstGeom prst="rect">
            <a:avLst/>
          </a:prstGeom>
        </p:spPr>
      </p:pic>
      <p:sp>
        <p:nvSpPr>
          <p:cNvPr id="4" name="Title Placeholder"/>
          <p:cNvSpPr/>
          <p:nvPr>
            <p:ph idx="102" type="title" hasCustomPrompt="1"/>
          </p:nvPr>
        </p:nvSpPr>
        <p:spPr>
          <a:xfrm>
            <a:off x="731520" y="182880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closing title</a:t>
            </a:r>
            <a:endParaRPr lang="en-US" sz="4000" dirty="0"/>
          </a:p>
        </p:txBody>
      </p:sp>
      <p:sp>
        <p:nvSpPr>
          <p:cNvPr id="5" name="Content Placeholder 1"/>
          <p:cNvSpPr/>
          <p:nvPr>
            <p:ph idx="103" type="body" hasCustomPrompt="1"/>
          </p:nvPr>
        </p:nvSpPr>
        <p:spPr>
          <a:xfrm>
            <a:off x="731520" y="3383280"/>
            <a:ext cx="10698480" cy="2011680"/>
          </a:xfrm>
          <a:prstGeom prst="rect">
            <a:avLst/>
          </a:prstGeom>
          <a:noFill/>
          <a:ln/>
        </p:spPr>
        <p:txBody>
          <a:bodyPr wrap="square" rtlCol="0"/>
          <a:lstStyle>
            <a:lvl1pPr algn="l" indent="0" marL="0">
              <a:spcAft>
                <a:spcPts val="800"/>
              </a:spcAft>
              <a:buNone/>
              <a:defRPr lang="en-US" sz="2400" dirty="0">
                <a:solidFill>
                  <a:srgbClr val="FFFFFF"/>
                </a:solidFill>
                <a:latin typeface="Arial" pitchFamily="34" charset="0"/>
                <a:ea typeface="Arial" pitchFamily="34" charset="-122"/>
                <a:cs typeface="Arial" pitchFamily="34" charset="-120"/>
              </a:defRPr>
            </a:lvl1pPr>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Contact information and next steps</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1009</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lide Number Placeholder 0"/>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null</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image-5-1.png"/><Relationship Id="rId2" Type="http://schemas.openxmlformats.org/officeDocument/2006/relationships/slideLayout" Target="../slideLayouts/slideLayout6.xml"/><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645920"/>
          </a:xfrm>
          <a:prstGeom prst="rect">
            <a:avLst/>
          </a:prstGeom>
          <a:noFill/>
          <a:ln/>
        </p:spPr>
        <p:txBody>
          <a:bodyPr wrap="square" lIns="635" tIns="635" rIns="635" bIns="635" rtlCol="0" anchor="b"/>
          <a:lstStyle/>
          <a:p>
            <a:pPr algn="l" indent="0" marL="0">
              <a:buNone/>
            </a:pPr>
            <a:r>
              <a:rPr lang="en-US" sz="4400" b="1" dirty="0">
                <a:solidFill>
                  <a:srgbClr val="FFFFFF"/>
                </a:solidFill>
                <a:latin typeface="Arial" pitchFamily="34" charset="0"/>
                <a:ea typeface="Arial" pitchFamily="34" charset="-122"/>
                <a:cs typeface="Arial" pitchFamily="34" charset="-120"/>
              </a:rPr>
              <a:t>Welcome to [School Name]</a:t>
            </a:r>
            <a:endParaRPr lang="en-US" sz="4400" dirty="0"/>
          </a:p>
        </p:txBody>
      </p:sp>
      <p:sp>
        <p:nvSpPr>
          <p:cNvPr id="3" name="Content 1"/>
          <p:cNvSpPr/>
          <p:nvPr>
            <p:ph idx="103" type="body" hasCustomPrompt="1"/>
          </p:nvPr>
        </p:nvSpPr>
        <p:spPr>
          <a:xfrm>
            <a:off x="731520" y="3611880"/>
            <a:ext cx="10698480" cy="822960"/>
          </a:xfrm>
          <a:prstGeom prst="rect">
            <a:avLst/>
          </a:prstGeom>
          <a:noFill/>
          <a:ln/>
        </p:spPr>
        <p:txBody>
          <a:bodyPr wrap="square" lIns="635" tIns="635" rIns="635" bIns="635" rtlCol="0" anchor="t"/>
          <a:lstStyle/>
          <a:p>
            <a:pPr algn="l" indent="0" marL="0">
              <a:buNone/>
            </a:pPr>
            <a:r>
              <a:rPr lang="en-US" sz="2800" dirty="0">
                <a:solidFill>
                  <a:srgbClr val="FFFFFF"/>
                </a:solidFill>
                <a:latin typeface="Arial" pitchFamily="34" charset="0"/>
                <a:ea typeface="Arial" pitchFamily="34" charset="-122"/>
                <a:cs typeface="Arial" pitchFamily="34" charset="-120"/>
              </a:rPr>
              <a:t>[Open House / Curriculum Night / Kindergarten Orientation]</a:t>
            </a:r>
            <a:endParaRPr lang="en-US" sz="2800" dirty="0"/>
          </a:p>
        </p:txBody>
      </p:sp>
      <p:sp>
        <p:nvSpPr>
          <p:cNvPr id="4" name="Content 2"/>
          <p:cNvSpPr/>
          <p:nvPr>
            <p:ph idx="104" type="body" hasCustomPrompt="1"/>
          </p:nvPr>
        </p:nvSpPr>
        <p:spPr>
          <a:xfrm>
            <a:off x="731520" y="4663440"/>
            <a:ext cx="10698480" cy="914400"/>
          </a:xfrm>
          <a:prstGeom prst="rect">
            <a:avLst/>
          </a:prstGeom>
          <a:noFill/>
          <a:ln/>
        </p:spPr>
        <p:txBody>
          <a:bodyPr wrap="square" lIns="635" tIns="635" rIns="635" bIns="635" rtlCol="0" anchor="t"/>
          <a:lstStyle/>
          <a:p>
            <a:pPr algn="l" indent="0" marL="0">
              <a:buNone/>
            </a:pPr>
            <a:r>
              <a:rPr lang="en-US" sz="2000" dirty="0">
                <a:solidFill>
                  <a:srgbClr val="FFFFFF"/>
                </a:solidFill>
                <a:latin typeface="Arial" pitchFamily="34" charset="0"/>
                <a:ea typeface="Arial" pitchFamily="34" charset="-122"/>
                <a:cs typeface="Arial" pitchFamily="34" charset="-120"/>
              </a:rPr>
              <a:t>[Principal Name], Principal  |  [Day, Month Day, Year]</a:t>
            </a:r>
            <a:endParaRPr lang="en-US" sz="2000" dirty="0"/>
          </a:p>
        </p:txBody>
      </p:sp>
      <p:sp>
        <p:nvSpPr>
          <p:cNvPr id="5"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a:t>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Title"/>
          <p:cNvSpPr/>
          <p:nvPr>
            <p:ph idx="103"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86730A"/>
                </a:solidFill>
                <a:latin typeface="Arial" pitchFamily="34" charset="0"/>
                <a:ea typeface="Arial" pitchFamily="34" charset="-122"/>
                <a:cs typeface="Arial" pitchFamily="34" charset="-120"/>
              </a:rPr>
              <a:t>Tonight at a Glance</a:t>
            </a:r>
            <a:endParaRPr lang="en-US" sz="3600" dirty="0"/>
          </a:p>
        </p:txBody>
      </p:sp>
      <p:sp>
        <p:nvSpPr>
          <p:cNvPr id="3" name="Content 1"/>
          <p:cNvSpPr/>
          <p:nvPr>
            <p:ph idx="104" type="body" hasCustomPrompt="1"/>
          </p:nvPr>
        </p:nvSpPr>
        <p:spPr>
          <a:xfrm>
            <a:off x="777240" y="1965960"/>
            <a:ext cx="3063240" cy="822960"/>
          </a:xfrm>
          <a:prstGeom prst="rect">
            <a:avLst/>
          </a:prstGeom>
          <a:noFill/>
          <a:ln/>
        </p:spPr>
        <p:txBody>
          <a:bodyPr wrap="square" lIns="635" tIns="635" rIns="635" bIns="635" rtlCol="0" anchor="t"/>
          <a:lstStyle/>
          <a:p>
            <a:pPr algn="l" indent="0" marL="0">
              <a:buNone/>
            </a:pPr>
            <a:r>
              <a:rPr lang="en-US" sz="2400" b="1" dirty="0">
                <a:solidFill>
                  <a:srgbClr val="86730A"/>
                </a:solidFill>
                <a:latin typeface="Arial" pitchFamily="34" charset="0"/>
                <a:ea typeface="Arial" pitchFamily="34" charset="-122"/>
                <a:cs typeface="Arial" pitchFamily="34" charset="-120"/>
              </a:rPr>
              <a:t>Who We Are</a:t>
            </a:r>
            <a:endParaRPr lang="en-US" sz="2400" dirty="0"/>
          </a:p>
        </p:txBody>
      </p:sp>
      <p:sp>
        <p:nvSpPr>
          <p:cNvPr id="4" name="Content 2"/>
          <p:cNvSpPr/>
          <p:nvPr>
            <p:ph idx="105" type="body" hasCustomPrompt="1"/>
          </p:nvPr>
        </p:nvSpPr>
        <p:spPr>
          <a:xfrm>
            <a:off x="7772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[Enrollment], [grades], [mission in one line]</a:t>
            </a:r>
            <a:endParaRPr lang="en-US" sz="2000" dirty="0"/>
          </a:p>
        </p:txBody>
      </p:sp>
      <p:sp>
        <p:nvSpPr>
          <p:cNvPr id="5" name="Content 3"/>
          <p:cNvSpPr/>
          <p:nvPr>
            <p:ph idx="106" type="body" hasCustomPrompt="1"/>
          </p:nvPr>
        </p:nvSpPr>
        <p:spPr>
          <a:xfrm>
            <a:off x="4549140" y="1965960"/>
            <a:ext cx="3063240" cy="822960"/>
          </a:xfrm>
          <a:prstGeom prst="rect">
            <a:avLst/>
          </a:prstGeom>
          <a:noFill/>
          <a:ln/>
        </p:spPr>
        <p:txBody>
          <a:bodyPr wrap="square" lIns="635" tIns="635" rIns="635" bIns="635" rtlCol="0" anchor="t"/>
          <a:lstStyle/>
          <a:p>
            <a:pPr algn="l" indent="0" marL="0">
              <a:buNone/>
            </a:pPr>
            <a:r>
              <a:rPr lang="en-US" sz="2400" b="1" dirty="0">
                <a:solidFill>
                  <a:srgbClr val="86730A"/>
                </a:solidFill>
                <a:latin typeface="Arial" pitchFamily="34" charset="0"/>
                <a:ea typeface="Arial" pitchFamily="34" charset="-122"/>
                <a:cs typeface="Arial" pitchFamily="34" charset="-120"/>
              </a:rPr>
              <a:t>Tonight’s Agenda</a:t>
            </a:r>
            <a:endParaRPr lang="en-US" sz="2400" dirty="0"/>
          </a:p>
        </p:txBody>
      </p:sp>
      <p:sp>
        <p:nvSpPr>
          <p:cNvPr id="6" name="Content 4"/>
          <p:cNvSpPr/>
          <p:nvPr>
            <p:ph idx="107" type="body" hasCustomPrompt="1"/>
          </p:nvPr>
        </p:nvSpPr>
        <p:spPr>
          <a:xfrm>
            <a:off x="45491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[Welcome]</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[Classroom visits]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[Resource fair]</a:t>
            </a:r>
            <a:endParaRPr lang="en-US" sz="2000" dirty="0"/>
          </a:p>
        </p:txBody>
      </p:sp>
      <p:sp>
        <p:nvSpPr>
          <p:cNvPr id="7" name="Content 5"/>
          <p:cNvSpPr/>
          <p:nvPr>
            <p:ph idx="108" type="body" hasCustomPrompt="1"/>
          </p:nvPr>
        </p:nvSpPr>
        <p:spPr>
          <a:xfrm>
            <a:off x="8321040" y="1965960"/>
            <a:ext cx="3063240" cy="822960"/>
          </a:xfrm>
          <a:prstGeom prst="rect">
            <a:avLst/>
          </a:prstGeom>
          <a:noFill/>
          <a:ln/>
        </p:spPr>
        <p:txBody>
          <a:bodyPr wrap="square" lIns="635" tIns="635" rIns="635" bIns="635" rtlCol="0" anchor="t"/>
          <a:lstStyle/>
          <a:p>
            <a:pPr algn="l" indent="0" marL="0">
              <a:buNone/>
            </a:pPr>
            <a:r>
              <a:rPr lang="en-US" sz="2400" b="1" dirty="0">
                <a:solidFill>
                  <a:srgbClr val="86730A"/>
                </a:solidFill>
                <a:latin typeface="Arial" pitchFamily="34" charset="0"/>
                <a:ea typeface="Arial" pitchFamily="34" charset="-122"/>
                <a:cs typeface="Arial" pitchFamily="34" charset="-120"/>
              </a:rPr>
              <a:t>How to Reach Us</a:t>
            </a:r>
            <a:endParaRPr lang="en-US" sz="2400" dirty="0"/>
          </a:p>
        </p:txBody>
      </p:sp>
      <p:sp>
        <p:nvSpPr>
          <p:cNvPr id="8" name="Content 6"/>
          <p:cNvSpPr/>
          <p:nvPr>
            <p:ph idx="109" type="body" hasCustomPrompt="1"/>
          </p:nvPr>
        </p:nvSpPr>
        <p:spPr>
          <a:xfrm>
            <a:off x="83210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[Main office phone]</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[Attendance line]</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[Website]</a:t>
            </a:r>
            <a:endParaRPr lang="en-US" sz="2000" dirty="0"/>
          </a:p>
        </p:txBody>
      </p:sp>
      <p:sp>
        <p:nvSpPr>
          <p:cNvPr id="9"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2</a:t>
            </a:fld>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86730A"/>
                </a:solidFill>
                <a:latin typeface="Arial" pitchFamily="34" charset="0"/>
                <a:ea typeface="Arial" pitchFamily="34" charset="-122"/>
                <a:cs typeface="Arial" pitchFamily="34" charset="-120"/>
              </a:rPr>
              <a:t>A Day at [School Name]</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[Doors open at 7:45 a.m.; breakfast in the cafeteria]</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[Morning meeting and core instruction]</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[Lunch and recess schedule]</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[Specials: art, music, physical education, library, technology]</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[Dismissal at 2:45 p.m.; bus, car line, and walker procedures]</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3</a:t>
            </a:fld>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86730A"/>
                </a:solidFill>
                <a:latin typeface="Arial" pitchFamily="34" charset="0"/>
                <a:ea typeface="Arial" pitchFamily="34" charset="-122"/>
                <a:cs typeface="Arial" pitchFamily="34" charset="-120"/>
              </a:rPr>
              <a:t>What Your Child Will Learn This Year</a:t>
            </a:r>
            <a:endParaRPr lang="en-US" sz="3600" dirty="0"/>
          </a:p>
        </p:txBody>
      </p:sp>
      <p:sp>
        <p:nvSpPr>
          <p:cNvPr id="3" name="Content 1"/>
          <p:cNvSpPr/>
          <p:nvPr>
            <p:ph idx="101" type="body" hasCustomPrompt="1"/>
          </p:nvPr>
        </p:nvSpPr>
        <p:spPr>
          <a:xfrm>
            <a:off x="548640" y="1600200"/>
            <a:ext cx="5394960" cy="548640"/>
          </a:xfrm>
          <a:prstGeom prst="rect">
            <a:avLst/>
          </a:prstGeom>
          <a:noFill/>
          <a:ln/>
        </p:spPr>
        <p:txBody>
          <a:bodyPr wrap="square" lIns="635" tIns="635" rIns="635" bIns="635" rtlCol="0" anchor="t"/>
          <a:lstStyle/>
          <a:p>
            <a:pPr algn="l" indent="0" marL="0">
              <a:buNone/>
            </a:pPr>
            <a:r>
              <a:rPr lang="en-US" sz="2400" b="1" dirty="0">
                <a:solidFill>
                  <a:srgbClr val="86730A"/>
                </a:solidFill>
                <a:latin typeface="Arial" pitchFamily="34" charset="0"/>
                <a:ea typeface="Arial" pitchFamily="34" charset="-122"/>
                <a:cs typeface="Arial" pitchFamily="34" charset="-120"/>
              </a:rPr>
              <a:t>[Reading and Writing]</a:t>
            </a:r>
            <a:endParaRPr lang="en-US" sz="2400" dirty="0"/>
          </a:p>
        </p:txBody>
      </p:sp>
      <p:sp>
        <p:nvSpPr>
          <p:cNvPr id="4" name="Content 2"/>
          <p:cNvSpPr/>
          <p:nvPr>
            <p:ph idx="102" type="body" hasCustomPrompt="1"/>
          </p:nvPr>
        </p:nvSpPr>
        <p:spPr>
          <a:xfrm>
            <a:off x="54864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[How reading progress is measured]</a:t>
            </a:r>
            <a:endParaRPr lang="en-US" sz="2200" dirty="0"/>
          </a:p>
        </p:txBody>
      </p:sp>
      <p:sp>
        <p:nvSpPr>
          <p:cNvPr id="5" name="Content 3"/>
          <p:cNvSpPr/>
          <p:nvPr>
            <p:ph idx="103" type="body" hasCustomPrompt="1"/>
          </p:nvPr>
        </p:nvSpPr>
        <p:spPr>
          <a:xfrm>
            <a:off x="6217920" y="1600200"/>
            <a:ext cx="5394960" cy="548640"/>
          </a:xfrm>
          <a:prstGeom prst="rect">
            <a:avLst/>
          </a:prstGeom>
          <a:noFill/>
          <a:ln/>
        </p:spPr>
        <p:txBody>
          <a:bodyPr wrap="square" lIns="635" tIns="635" rIns="635" bIns="635" rtlCol="0" anchor="t"/>
          <a:lstStyle/>
          <a:p>
            <a:pPr algn="l" indent="0" marL="0">
              <a:buNone/>
            </a:pPr>
            <a:r>
              <a:rPr lang="en-US" sz="2400" b="1" dirty="0">
                <a:solidFill>
                  <a:srgbClr val="86730A"/>
                </a:solidFill>
                <a:latin typeface="Arial" pitchFamily="34" charset="0"/>
                <a:ea typeface="Arial" pitchFamily="34" charset="-122"/>
                <a:cs typeface="Arial" pitchFamily="34" charset="-120"/>
              </a:rPr>
              <a:t>[Math, Science, and Social Studies]</a:t>
            </a:r>
            <a:endParaRPr lang="en-US" sz="2400" dirty="0"/>
          </a:p>
        </p:txBody>
      </p:sp>
      <p:sp>
        <p:nvSpPr>
          <p:cNvPr id="6" name="Content 4"/>
          <p:cNvSpPr/>
          <p:nvPr>
            <p:ph idx="104" type="body" hasCustomPrompt="1"/>
          </p:nvPr>
        </p:nvSpPr>
        <p:spPr>
          <a:xfrm>
            <a:off x="621792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[Projects families will hear about]</a:t>
            </a:r>
            <a:endParaRPr lang="en-US" sz="2200" dirty="0"/>
          </a:p>
        </p:txBody>
      </p:sp>
      <p:sp>
        <p:nvSpPr>
          <p:cNvPr id="7"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4</a:t>
            </a:fld>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86730A"/>
                </a:solidFill>
                <a:latin typeface="Arial" pitchFamily="34" charset="0"/>
                <a:ea typeface="Arial" pitchFamily="34" charset="-122"/>
                <a:cs typeface="Arial" pitchFamily="34" charset="-120"/>
              </a:rPr>
              <a:t>How We Communicate With You</a:t>
            </a:r>
            <a:endParaRPr lang="en-US" sz="3600" dirty="0"/>
          </a:p>
        </p:txBody>
      </p:sp>
      <p:sp>
        <p:nvSpPr>
          <p:cNvPr id="3" name="Content 1"/>
          <p:cNvSpPr/>
          <p:nvPr>
            <p:ph idx="101" type="body" hasCustomPrompt="1"/>
          </p:nvPr>
        </p:nvSpPr>
        <p:spPr>
          <a:xfrm>
            <a:off x="548640" y="1600200"/>
            <a:ext cx="5120640" cy="448056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[Weekly newsletter by email and on the website]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[Family Portal] for grades and attendance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[Text alerts for closures and emergencies]</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[Interpreters and translated documents at no cost]</a:t>
            </a:r>
            <a:endParaRPr lang="en-US" sz="2200" dirty="0"/>
          </a:p>
        </p:txBody>
      </p:sp>
      <p:pic>
        <p:nvPicPr>
          <p:cNvPr id="4" name="Communication photo" descr="Placeholder image. Replace it and write alt text describing the people or place shown, for example: A teacher greets a family at the classroom door.">    </p:cNvPr>
          <p:cNvPicPr>
            <a:picLocks noChangeAspect="1"/>
          </p:cNvPicPr>
          <p:nvPr>
            <p:ph idx="102" hasCustomPrompt="1"/>
          </p:nvPr>
        </p:nvPicPr>
        <p:blipFill>
          <a:blip r:embed="rId1"/>
          <a:stretch>
            <a:fillRect/>
          </a:stretch>
        </p:blipFill>
        <p:spPr>
          <a:xfrm>
            <a:off x="5943600" y="1600200"/>
            <a:ext cx="5669280" cy="3188970"/>
          </a:xfrm>
          <a:prstGeom prst="rect">
            <a:avLst/>
          </a:prstGeom>
        </p:spPr>
      </p:pic>
      <p:sp>
        <p:nvSpPr>
          <p:cNvPr id="5" name="Content 2"/>
          <p:cNvSpPr/>
          <p:nvPr>
            <p:ph idx="103" type="body" hasCustomPrompt="1"/>
          </p:nvPr>
        </p:nvSpPr>
        <p:spPr>
          <a:xfrm>
            <a:off x="5943600" y="4892040"/>
            <a:ext cx="5669280" cy="1188720"/>
          </a:xfrm>
          <a:prstGeom prst="rect">
            <a:avLst/>
          </a:prstGeom>
          <a:noFill/>
          <a:ln/>
        </p:spPr>
        <p:txBody>
          <a:bodyPr wrap="square" lIns="635" tIns="635" rIns="635" bIns="635" rtlCol="0" anchor="t"/>
          <a:lstStyle/>
          <a:p>
            <a:pPr algn="l" indent="0" marL="0">
              <a:buNone/>
            </a:pPr>
            <a:r>
              <a:rPr lang="en-US" sz="1800" dirty="0">
                <a:solidFill>
                  <a:srgbClr val="000000"/>
                </a:solidFill>
                <a:latin typeface="Arial" pitchFamily="34" charset="0"/>
                <a:ea typeface="Arial" pitchFamily="34" charset="-122"/>
                <a:cs typeface="Arial" pitchFamily="34" charset="-120"/>
              </a:rPr>
              <a:t>[Caption: one sentence describing the photo.]</a:t>
            </a:r>
            <a:endParaRPr lang="en-US" sz="1800" dirty="0"/>
          </a:p>
        </p:txBody>
      </p:sp>
      <p:sp>
        <p:nvSpPr>
          <p:cNvPr id="6"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5</a:t>
            </a:fld>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86730A"/>
                </a:solidFill>
                <a:latin typeface="Arial" pitchFamily="34" charset="0"/>
                <a:ea typeface="Arial" pitchFamily="34" charset="-122"/>
                <a:cs typeface="Arial" pitchFamily="34" charset="-120"/>
              </a:rPr>
              <a:t>Important Dates This Fall</a:t>
            </a:r>
            <a:endParaRPr lang="en-US" sz="3600" dirty="0"/>
          </a:p>
        </p:txBody>
      </p:sp>
      <p:graphicFrame>
        <p:nvGraphicFramePr>
          <p:cNvPr id="3" name="Table" descr="Table of important dates with a header row: Date, Event, Details"/>
          <p:cNvGraphicFramePr>
            <a:graphicFrameLocks noGrp="1"/>
          </p:cNvGraphicFramePr>
          <p:nvPr>
            <p:extLst>
              <p:ext uri="{D42A27DB-BD31-4B8C-83A1-F6EECF244321}">
                <p14:modId xmlns:p14="http://schemas.microsoft.com/office/powerpoint/2010/main" val="1579011935"/>
              </p:ext>
            </p:extLst>
          </p:nvPr>
        </p:nvGraphicFramePr>
        <p:xfrm>
          <a:off x="548640" y="1600200"/>
          <a:ext cx="11064240" cy="914400"/>
        </p:xfrm>
        <a:graphic>
          <a:graphicData uri="http://schemas.openxmlformats.org/drawingml/2006/table">
            <a:tbl>
              <a:tblPr firstRow="1" bandRow="1"/>
              <a:tblGrid>
                <a:gridCol w="2194560"/>
                <a:gridCol w="3840480"/>
                <a:gridCol w="5029200"/>
              </a:tblGrid>
              <a:tr h="0">
                <a:tc>
                  <a:txBody>
                    <a:bodyPr/>
                    <a:lstStyle/>
                    <a:p>
                      <a:pPr indent="0" marL="0">
                        <a:buNone/>
                      </a:pPr>
                      <a:r>
                        <a:rPr lang="en-US" sz="1800" b="1" dirty="0">
                          <a:solidFill>
                            <a:srgbClr val="000000"/>
                          </a:solidFill>
                          <a:latin typeface="Arial" pitchFamily="34" charset="0"/>
                          <a:ea typeface="Arial" pitchFamily="34" charset="-122"/>
                          <a:cs typeface="Arial" pitchFamily="34" charset="-120"/>
                        </a:rPr>
                        <a:t>Date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FAF6DB"/>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Event</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FAF6DB"/>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Details</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FAF6DB"/>
                    </a:solidFill>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[Sept. 22]</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[Picture Day]</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[Order forms sent home Sept. 15]</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[Oct. 7]</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[Count Day]</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[Every student in school counts]</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[Oct. 15]</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[Parent-Teacher Conferences]</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[4:00 to 7:30 p.m.; sign up in the office]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[Nov. 25 to 27]</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[Thanksgiving break]</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 school]</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bl>
          </a:graphicData>
        </a:graphic>
      </p:graphicFrame>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6</a:t>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86730A"/>
                </a:solidFill>
                <a:latin typeface="Arial" pitchFamily="34" charset="0"/>
                <a:ea typeface="Arial" pitchFamily="34" charset="-122"/>
                <a:cs typeface="Arial" pitchFamily="34" charset="-120"/>
              </a:rPr>
              <a:t>Support for Every Learner</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[Reading and math intervention: how students qualify and how families are told]</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[Special education and Section 504: contact [Name] to ask about evaluations or plans]</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[English learner services and translation]</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[Counseling, social work, and health office]</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Every document tonight is available in large print, braille, or another language on request.</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7</a:t>
            </a:fld>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86730A"/>
                </a:solidFill>
                <a:latin typeface="Arial" pitchFamily="34" charset="0"/>
                <a:ea typeface="Arial" pitchFamily="34" charset="-122"/>
                <a:cs typeface="Arial" pitchFamily="34" charset="-120"/>
              </a:rPr>
              <a:t>Ways to Get Involved</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[Join the PTO: next meeting [date]]</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[Volunteer: complete the volunteer form and background check]</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[Attend family events: literacy night, STEM night, concerts]</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[Share your skills or culture with a classroom]</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8</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371600"/>
          </a:xfrm>
          <a:prstGeom prst="rect">
            <a:avLst/>
          </a:prstGeom>
          <a:noFill/>
          <a:ln/>
        </p:spPr>
        <p:txBody>
          <a:bodyPr wrap="square" lIns="635" tIns="635" rIns="635" bIns="635" rtlCol="0" anchor="b"/>
          <a:lstStyle/>
          <a:p>
            <a:pPr algn="l" indent="0" marL="0">
              <a:buNone/>
            </a:pPr>
            <a:r>
              <a:rPr lang="en-US" sz="4000" b="1" dirty="0">
                <a:solidFill>
                  <a:srgbClr val="FFFFFF"/>
                </a:solidFill>
                <a:latin typeface="Arial" pitchFamily="34" charset="0"/>
                <a:ea typeface="Arial" pitchFamily="34" charset="-122"/>
                <a:cs typeface="Arial" pitchFamily="34" charset="-120"/>
              </a:rPr>
              <a:t>Thank You for Coming</a:t>
            </a:r>
            <a:endParaRPr lang="en-US" sz="4000" dirty="0"/>
          </a:p>
        </p:txBody>
      </p:sp>
      <p:sp>
        <p:nvSpPr>
          <p:cNvPr id="3" name="Content 1"/>
          <p:cNvSpPr/>
          <p:nvPr>
            <p:ph idx="103" type="body" hasCustomPrompt="1"/>
          </p:nvPr>
        </p:nvSpPr>
        <p:spPr>
          <a:xfrm>
            <a:off x="731520" y="3383280"/>
            <a:ext cx="10698480" cy="2011680"/>
          </a:xfrm>
          <a:prstGeom prst="rect">
            <a:avLst/>
          </a:prstGeom>
          <a:noFill/>
          <a:ln/>
        </p:spPr>
        <p:txBody>
          <a:bodyPr wrap="square" lIns="635" tIns="635" rIns="635" bIns="635" rtlCol="0" anchor="t"/>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[Principal Name], [Email], [Phone]</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Main office: [Phone]  |  Attendance line: [Phone]</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These slides are posted on the school website in accessible format.</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9</a:t>
            </a:fld>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9</Slides>
  <Notes>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vector>
  </TitlesOfParts>
  <Company>Negaunee Public Schools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Family Night and Open House Presentation Template</dc:title>
  <dc:subject>Accessible family-facing presentation for open house, curriculum night, and orientation</dc:subject>
  <dc:creator>Michigan K-12 Accessible Template Bundle</dc:creator>
  <cp:lastModifiedBy>Michigan K-12 Accessible Template Bundle</cp:lastModifiedBy>
  <cp:revision>1</cp:revision>
  <dcterms:created xsi:type="dcterms:W3CDTF">2026-09-10T23:11:49Z</dcterms:created>
  <dcterms:modified xsi:type="dcterms:W3CDTF">2026-09-10T23:11:49Z</dcterms:modified>
</cp:coreProperties>
</file>