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0408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8CA9C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408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0408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Negaunee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Negaunee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Negaunee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Negaunee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9E2EC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9E2EC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9E2EC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Negaunee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0408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E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E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E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E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4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Negaunee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2026-09-10T23:11:49Z</dcterms:created>
  <dcterms:modified xsi:type="dcterms:W3CDTF">2026-09-10T23:11:49Z</dcterms:modified>
</cp:coreProperties>
</file>