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60301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60301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E7E0DB"/>
          </a:solidFill>
          <a:ln w="12700">
            <a:solidFill>
              <a:srgbClr val="E7E0DB"/>
            </a:solidFill>
            <a:prstDash val="solid"/>
          </a:ln>
        </p:spPr>
      </p:sp>
      <p:sp>
        <p:nvSpPr>
          <p:cNvPr id="3" name="Decorative shape (layout)"/>
          <p:cNvSpPr/>
          <p:nvPr/>
        </p:nvSpPr>
        <p:spPr>
          <a:xfrm>
            <a:off x="4320540" y="1737360"/>
            <a:ext cx="3520440" cy="4297680"/>
          </a:xfrm>
          <a:prstGeom prst="rect">
            <a:avLst/>
          </a:prstGeom>
          <a:solidFill>
            <a:srgbClr val="E7E0DB"/>
          </a:solidFill>
          <a:ln w="12700">
            <a:solidFill>
              <a:srgbClr val="E7E0DB"/>
            </a:solidFill>
            <a:prstDash val="solid"/>
          </a:ln>
        </p:spPr>
      </p:sp>
      <p:sp>
        <p:nvSpPr>
          <p:cNvPr id="4" name="Decorative shape (layout)"/>
          <p:cNvSpPr/>
          <p:nvPr/>
        </p:nvSpPr>
        <p:spPr>
          <a:xfrm>
            <a:off x="8092440" y="1737360"/>
            <a:ext cx="3520440" cy="4297680"/>
          </a:xfrm>
          <a:prstGeom prst="rect">
            <a:avLst/>
          </a:prstGeom>
          <a:solidFill>
            <a:srgbClr val="E7E0DB"/>
          </a:solidFill>
          <a:ln w="12700">
            <a:solidFill>
              <a:srgbClr val="E7E0DB"/>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603010"/>
                </a:solidFill>
                <a:latin typeface="Arial" pitchFamily="34" charset="0"/>
                <a:ea typeface="Arial" pitchFamily="34" charset="-122"/>
                <a:cs typeface="Arial" pitchFamily="34" charset="-120"/>
              </a:defRPr>
            </a:lvl1pPr>
          </a:lstStyle>
          <a:p>
            <a:pPr algn="l" indent="0" marL="0">
              <a:buNone/>
            </a:pPr>
            <a:r>
              <a:rPr lang="en-US" sz="3600" b="1" dirty="0">
                <a:solidFill>
                  <a:srgbClr val="603010"/>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603010"/>
                </a:solidFill>
                <a:latin typeface="Arial" pitchFamily="34" charset="0"/>
                <a:ea typeface="Arial" pitchFamily="34" charset="-122"/>
                <a:cs typeface="Arial" pitchFamily="34" charset="-120"/>
              </a:defRPr>
            </a:lvl1pPr>
          </a:lstStyle>
          <a:p>
            <a:pPr algn="l" indent="0" marL="0">
              <a:buNone/>
            </a:pPr>
            <a:r>
              <a:rPr lang="en-US" sz="2400" b="1" dirty="0">
                <a:solidFill>
                  <a:srgbClr val="603010"/>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603010"/>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603010"/>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7E0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7E0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7E0DB"/>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E7E0DB"/>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603010"/>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Munising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2026-09-10T23:11:47Z</dcterms:created>
  <dcterms:modified xsi:type="dcterms:W3CDTF">2026-09-10T23:11:47Z</dcterms:modified>
</cp:coreProperties>
</file>