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C5540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E5B28C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C554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C554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Munising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Munising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Munising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Munising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FAE7D9"/>
          </a:solidFill>
          <a:ln w="12700">
            <a:solidFill>
              <a:srgbClr val="FAE7D9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FAE7D9"/>
          </a:solidFill>
          <a:ln w="12700">
            <a:solidFill>
              <a:srgbClr val="FAE7D9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FAE7D9"/>
          </a:solidFill>
          <a:ln w="12700">
            <a:solidFill>
              <a:srgbClr val="FAE7D9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Munising Public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C554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D9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D9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D9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C554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Munising Public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2026-09-10T23:11:47Z</dcterms:created>
  <dcterms:modified xsi:type="dcterms:W3CDTF">2026-09-10T23:11:47Z</dcterms:modified>
</cp:coreProperties>
</file>