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DDFE4"/>
          </a:solidFill>
          <a:ln w="12700">
            <a:solidFill>
              <a:srgbClr val="DDDFE4"/>
            </a:solidFill>
            <a:prstDash val="solid"/>
          </a:ln>
        </p:spPr>
      </p:sp>
      <p:sp>
        <p:nvSpPr>
          <p:cNvPr id="3" name="Decorative shape (layout)"/>
          <p:cNvSpPr/>
          <p:nvPr/>
        </p:nvSpPr>
        <p:spPr>
          <a:xfrm>
            <a:off x="4320540" y="1737360"/>
            <a:ext cx="3520440" cy="4297680"/>
          </a:xfrm>
          <a:prstGeom prst="rect">
            <a:avLst/>
          </a:prstGeom>
          <a:solidFill>
            <a:srgbClr val="DDDFE4"/>
          </a:solidFill>
          <a:ln w="12700">
            <a:solidFill>
              <a:srgbClr val="DDDFE4"/>
            </a:solidFill>
            <a:prstDash val="solid"/>
          </a:ln>
        </p:spPr>
      </p:sp>
      <p:sp>
        <p:nvSpPr>
          <p:cNvPr id="4" name="Decorative shape (layout)"/>
          <p:cNvSpPr/>
          <p:nvPr/>
        </p:nvSpPr>
        <p:spPr>
          <a:xfrm>
            <a:off x="8092440" y="1737360"/>
            <a:ext cx="3520440" cy="4297680"/>
          </a:xfrm>
          <a:prstGeom prst="rect">
            <a:avLst/>
          </a:prstGeom>
          <a:solidFill>
            <a:srgbClr val="DDDFE4"/>
          </a:solidFill>
          <a:ln w="12700">
            <a:solidFill>
              <a:srgbClr val="DDDFE4"/>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Marquette Area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2026-09-10T23:11:45Z</dcterms:created>
  <dcterms:modified xsi:type="dcterms:W3CDTF">2026-09-10T23:11:45Z</dcterms:modified>
</cp:coreProperties>
</file>