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F4775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93ACC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F4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1692554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F4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Marquette-Alger RESA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Marquette-Alger RESA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Marquette-Alger RESA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Marquette-Alger RESA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BE3EA"/>
          </a:solidFill>
          <a:ln w="12700">
            <a:solidFill>
              <a:srgbClr val="DBE3EA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BE3EA"/>
          </a:solidFill>
          <a:ln w="12700">
            <a:solidFill>
              <a:srgbClr val="DBE3EA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BE3EA"/>
          </a:solidFill>
          <a:ln w="12700">
            <a:solidFill>
              <a:srgbClr val="DBE3EA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Marquette-Alger RESA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F47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1692554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3E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3E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3E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3E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F47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Marquette-Alger RESA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2026-09-10T23:11:42Z</dcterms:created>
  <dcterms:modified xsi:type="dcterms:W3CDTF">2026-09-10T23:11:42Z</dcterms:modified>
</cp:coreProperties>
</file>