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00104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8C93A9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00104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00104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Ishpeming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Ishpeming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Ishpeming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Ishpeming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D9DBE2"/>
          </a:solidFill>
          <a:ln w="12700">
            <a:solidFill>
              <a:srgbClr val="D9DBE2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D9DBE2"/>
          </a:solidFill>
          <a:ln w="12700">
            <a:solidFill>
              <a:srgbClr val="D9DBE2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D9DBE2"/>
          </a:solidFill>
          <a:ln w="12700">
            <a:solidFill>
              <a:srgbClr val="D9DBE2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Ishpeming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00104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BE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BE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BE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B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Ishpeming Public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2026-09-10T23:11:40Z</dcterms:created>
  <dcterms:modified xsi:type="dcterms:W3CDTF">2026-09-10T23:11:40Z</dcterms:modified>
</cp:coreProperties>
</file>