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0060A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8CB7D4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0060A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0060A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Burt Township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Burt Township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Burt Township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Burt Township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D9E7F1"/>
          </a:solidFill>
          <a:ln w="12700">
            <a:solidFill>
              <a:srgbClr val="D9E7F1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D9E7F1"/>
          </a:solidFill>
          <a:ln w="12700">
            <a:solidFill>
              <a:srgbClr val="D9E7F1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D9E7F1"/>
          </a:solidFill>
          <a:ln w="12700">
            <a:solidFill>
              <a:srgbClr val="D9E7F1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Burt Township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0060A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7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7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7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7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60A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Burt Township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2026-09-10T23:11:35Z</dcterms:created>
  <dcterms:modified xsi:type="dcterms:W3CDTF">2026-09-10T23:11:35Z</dcterms:modified>
</cp:coreProperties>
</file>