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333F48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A3A9A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333F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333F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AuTrain-Onota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AuTrain-Onota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AuTrain-Onota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AuTrain-Onota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E0E2E4"/>
          </a:solidFill>
          <a:ln w="12700">
            <a:solidFill>
              <a:srgbClr val="E0E2E4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E0E2E4"/>
          </a:solidFill>
          <a:ln w="12700">
            <a:solidFill>
              <a:srgbClr val="E0E2E4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E0E2E4"/>
          </a:solidFill>
          <a:ln w="12700">
            <a:solidFill>
              <a:srgbClr val="E0E2E4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AuTrain-Onota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333F4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2E4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2E4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2E4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2E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333F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AuTrain-Onota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2026-09-10T23:11:32Z</dcterms:created>
  <dcterms:modified xsi:type="dcterms:W3CDTF">2026-09-10T23:11:32Z</dcterms:modified>
</cp:coreProperties>
</file>